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398" r:id="rId2"/>
    <p:sldId id="397" r:id="rId3"/>
    <p:sldId id="400" r:id="rId4"/>
    <p:sldId id="401" r:id="rId5"/>
    <p:sldId id="402" r:id="rId6"/>
    <p:sldId id="404" r:id="rId7"/>
    <p:sldId id="390" r:id="rId8"/>
    <p:sldId id="391" r:id="rId9"/>
    <p:sldId id="394" r:id="rId10"/>
    <p:sldId id="392" r:id="rId11"/>
    <p:sldId id="38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660"/>
    <a:srgbClr val="2B6323"/>
    <a:srgbClr val="E0F75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70" autoAdjust="0"/>
    <p:restoredTop sz="94660"/>
  </p:normalViewPr>
  <p:slideViewPr>
    <p:cSldViewPr>
      <p:cViewPr varScale="1">
        <p:scale>
          <a:sx n="40" d="100"/>
          <a:sy n="40" d="100"/>
        </p:scale>
        <p:origin x="-10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76C240-14A2-4DF9-9D4B-D536770A0723}" type="doc">
      <dgm:prSet loTypeId="urn:microsoft.com/office/officeart/2005/8/layout/chevron2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390B2D41-DC4C-4BD4-9DDC-8D7C7175F2D0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bg1"/>
              </a:solidFill>
            </a:rPr>
            <a:t>1 г. 3 </a:t>
          </a:r>
          <a:r>
            <a:rPr lang="ru-RU" sz="1200" b="1" dirty="0" err="1" smtClean="0">
              <a:solidFill>
                <a:schemeClr val="bg1"/>
              </a:solidFill>
            </a:rPr>
            <a:t>мес</a:t>
          </a:r>
          <a:r>
            <a:rPr lang="ru-RU" sz="1200" b="1" dirty="0" smtClean="0">
              <a:solidFill>
                <a:schemeClr val="bg1"/>
              </a:solidFill>
            </a:rPr>
            <a:t>- 1 г. 8 </a:t>
          </a:r>
          <a:r>
            <a:rPr lang="ru-RU" sz="1200" b="1" dirty="0" err="1" smtClean="0">
              <a:solidFill>
                <a:schemeClr val="bg1"/>
              </a:solidFill>
            </a:rPr>
            <a:t>мес</a:t>
          </a:r>
          <a:endParaRPr lang="ru-RU" sz="1200" b="1" dirty="0">
            <a:solidFill>
              <a:schemeClr val="bg1"/>
            </a:solidFill>
          </a:endParaRPr>
        </a:p>
      </dgm:t>
    </dgm:pt>
    <dgm:pt modelId="{184518C2-CB3B-4586-B2A7-251F401A8216}" type="parTrans" cxnId="{5B5FFAFE-E008-4AB9-8D54-C1931B676CBC}">
      <dgm:prSet/>
      <dgm:spPr/>
      <dgm:t>
        <a:bodyPr/>
        <a:lstStyle/>
        <a:p>
          <a:endParaRPr lang="ru-RU"/>
        </a:p>
      </dgm:t>
    </dgm:pt>
    <dgm:pt modelId="{7218203C-E033-4186-96F6-BFF3CCAB81AA}" type="sibTrans" cxnId="{5B5FFAFE-E008-4AB9-8D54-C1931B676CBC}">
      <dgm:prSet/>
      <dgm:spPr/>
      <dgm:t>
        <a:bodyPr/>
        <a:lstStyle/>
        <a:p>
          <a:endParaRPr lang="ru-RU"/>
        </a:p>
      </dgm:t>
    </dgm:pt>
    <dgm:pt modelId="{C5E152D1-EEA8-4619-865E-A6C8839D43BE}">
      <dgm:prSet phldrT="[Текст]"/>
      <dgm:spPr/>
      <dgm:t>
        <a:bodyPr/>
        <a:lstStyle/>
        <a:p>
          <a:r>
            <a:rPr lang="ru-RU" dirty="0" smtClean="0"/>
            <a:t>Ребенок часто воспроизводит один слог услышанного слова (ударный) или два одинаковых слога: </a:t>
          </a:r>
          <a:r>
            <a:rPr lang="ru-RU" dirty="0" err="1" smtClean="0"/>
            <a:t>га-га</a:t>
          </a:r>
          <a:r>
            <a:rPr lang="ru-RU" dirty="0" smtClean="0"/>
            <a:t>, </a:t>
          </a:r>
          <a:r>
            <a:rPr lang="ru-RU" dirty="0" err="1" smtClean="0"/>
            <a:t>ту-ту</a:t>
          </a:r>
          <a:endParaRPr lang="ru-RU" dirty="0"/>
        </a:p>
      </dgm:t>
    </dgm:pt>
    <dgm:pt modelId="{87003DCE-AE1E-4372-8EE4-32BAF1F4987F}" type="parTrans" cxnId="{EA442BA2-D135-4712-B389-74B80BC0976B}">
      <dgm:prSet/>
      <dgm:spPr/>
      <dgm:t>
        <a:bodyPr/>
        <a:lstStyle/>
        <a:p>
          <a:endParaRPr lang="ru-RU"/>
        </a:p>
      </dgm:t>
    </dgm:pt>
    <dgm:pt modelId="{1CFD0CAB-C86E-4483-968E-EDF3F13489DE}" type="sibTrans" cxnId="{EA442BA2-D135-4712-B389-74B80BC0976B}">
      <dgm:prSet/>
      <dgm:spPr/>
      <dgm:t>
        <a:bodyPr/>
        <a:lstStyle/>
        <a:p>
          <a:endParaRPr lang="ru-RU"/>
        </a:p>
      </dgm:t>
    </dgm:pt>
    <dgm:pt modelId="{685296DE-A190-4EB3-BF4A-8043D473F774}">
      <dgm:prSet phldrT="[Текст]" custT="1"/>
      <dgm:spPr/>
      <dgm:t>
        <a:bodyPr/>
        <a:lstStyle/>
        <a:p>
          <a:r>
            <a:rPr lang="ru-RU" sz="1200" b="1" u="none" dirty="0" smtClean="0">
              <a:solidFill>
                <a:schemeClr val="bg1"/>
              </a:solidFill>
            </a:rPr>
            <a:t>1 г. 8 </a:t>
          </a:r>
          <a:r>
            <a:rPr lang="ru-RU" sz="1200" b="1" u="none" dirty="0" err="1" smtClean="0">
              <a:solidFill>
                <a:schemeClr val="bg1"/>
              </a:solidFill>
            </a:rPr>
            <a:t>мес</a:t>
          </a:r>
          <a:endParaRPr lang="ru-RU" sz="1200" b="1" u="none" dirty="0" smtClean="0">
            <a:solidFill>
              <a:schemeClr val="bg1"/>
            </a:solidFill>
          </a:endParaRPr>
        </a:p>
        <a:p>
          <a:r>
            <a:rPr lang="ru-RU" sz="1200" b="1" u="none" dirty="0" smtClean="0">
              <a:solidFill>
                <a:schemeClr val="bg1"/>
              </a:solidFill>
            </a:rPr>
            <a:t> 1 г. 10 </a:t>
          </a:r>
          <a:r>
            <a:rPr lang="ru-RU" sz="1200" b="1" u="none" dirty="0" err="1" smtClean="0">
              <a:solidFill>
                <a:schemeClr val="bg1"/>
              </a:solidFill>
            </a:rPr>
            <a:t>мес</a:t>
          </a:r>
          <a:endParaRPr lang="ru-RU" sz="1200" b="1" u="none" dirty="0">
            <a:solidFill>
              <a:schemeClr val="bg1"/>
            </a:solidFill>
          </a:endParaRPr>
        </a:p>
      </dgm:t>
    </dgm:pt>
    <dgm:pt modelId="{F9D5EDE9-A4C5-4FD6-BDD5-C6F70EA6FE3C}" type="parTrans" cxnId="{A21268EE-5B5A-4C9C-A764-058507D102F6}">
      <dgm:prSet/>
      <dgm:spPr/>
      <dgm:t>
        <a:bodyPr/>
        <a:lstStyle/>
        <a:p>
          <a:endParaRPr lang="ru-RU"/>
        </a:p>
      </dgm:t>
    </dgm:pt>
    <dgm:pt modelId="{47DFE90E-2130-44A1-A01D-C2CA5E8A9FC4}" type="sibTrans" cxnId="{A21268EE-5B5A-4C9C-A764-058507D102F6}">
      <dgm:prSet/>
      <dgm:spPr/>
      <dgm:t>
        <a:bodyPr/>
        <a:lstStyle/>
        <a:p>
          <a:endParaRPr lang="ru-RU"/>
        </a:p>
      </dgm:t>
    </dgm:pt>
    <dgm:pt modelId="{2404F991-E7C6-4F40-ADF6-85ABC9476AAA}">
      <dgm:prSet phldrT="[Текст]"/>
      <dgm:spPr/>
      <dgm:t>
        <a:bodyPr/>
        <a:lstStyle/>
        <a:p>
          <a:r>
            <a:rPr lang="ru-RU" dirty="0" smtClean="0"/>
            <a:t>Воспроизводятся 2-сложные слова; в 3-сложных словах часто опускается один из слогов: </a:t>
          </a:r>
          <a:r>
            <a:rPr lang="ru-RU" dirty="0" err="1" smtClean="0"/>
            <a:t>мако</a:t>
          </a:r>
          <a:r>
            <a:rPr lang="ru-RU" dirty="0" smtClean="0"/>
            <a:t> (молоко)</a:t>
          </a:r>
          <a:endParaRPr lang="ru-RU" dirty="0"/>
        </a:p>
      </dgm:t>
    </dgm:pt>
    <dgm:pt modelId="{A5F565D8-0862-4942-B473-0E06A9CC7C6C}" type="parTrans" cxnId="{AA5E823F-9C9C-403E-9461-983CE6D18B03}">
      <dgm:prSet/>
      <dgm:spPr/>
      <dgm:t>
        <a:bodyPr/>
        <a:lstStyle/>
        <a:p>
          <a:endParaRPr lang="ru-RU"/>
        </a:p>
      </dgm:t>
    </dgm:pt>
    <dgm:pt modelId="{34634942-DEB4-4F0B-AE9D-B857CC73643B}" type="sibTrans" cxnId="{AA5E823F-9C9C-403E-9461-983CE6D18B03}">
      <dgm:prSet/>
      <dgm:spPr/>
      <dgm:t>
        <a:bodyPr/>
        <a:lstStyle/>
        <a:p>
          <a:endParaRPr lang="ru-RU"/>
        </a:p>
      </dgm:t>
    </dgm:pt>
    <dgm:pt modelId="{CDA3AAFC-E4F6-4B35-92CC-FBCAEA372929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bg1"/>
              </a:solidFill>
            </a:rPr>
            <a:t>1 г. 10 </a:t>
          </a:r>
          <a:r>
            <a:rPr lang="ru-RU" sz="1200" b="1" dirty="0" err="1" smtClean="0">
              <a:solidFill>
                <a:schemeClr val="bg1"/>
              </a:solidFill>
            </a:rPr>
            <a:t>мес</a:t>
          </a:r>
          <a:endParaRPr lang="ru-RU" sz="1200" b="1" dirty="0" smtClean="0">
            <a:solidFill>
              <a:schemeClr val="bg1"/>
            </a:solidFill>
          </a:endParaRPr>
        </a:p>
        <a:p>
          <a:r>
            <a:rPr lang="ru-RU" sz="1200" b="1" dirty="0" smtClean="0">
              <a:solidFill>
                <a:schemeClr val="bg1"/>
              </a:solidFill>
            </a:rPr>
            <a:t> 2 г. 1 </a:t>
          </a:r>
          <a:r>
            <a:rPr lang="ru-RU" sz="1200" b="1" dirty="0" err="1" smtClean="0">
              <a:solidFill>
                <a:schemeClr val="bg1"/>
              </a:solidFill>
            </a:rPr>
            <a:t>мес</a:t>
          </a:r>
          <a:endParaRPr lang="ru-RU" sz="1200" b="1" dirty="0">
            <a:solidFill>
              <a:schemeClr val="bg1"/>
            </a:solidFill>
          </a:endParaRPr>
        </a:p>
      </dgm:t>
    </dgm:pt>
    <dgm:pt modelId="{F2279598-9950-4C5B-8E1F-BDC46DA099D9}" type="parTrans" cxnId="{A52032A7-CC1F-47A5-9E47-40EB94A107D1}">
      <dgm:prSet/>
      <dgm:spPr/>
      <dgm:t>
        <a:bodyPr/>
        <a:lstStyle/>
        <a:p>
          <a:endParaRPr lang="ru-RU"/>
        </a:p>
      </dgm:t>
    </dgm:pt>
    <dgm:pt modelId="{B0F18FC9-18AA-4341-9690-4D65BC744FB7}" type="sibTrans" cxnId="{A52032A7-CC1F-47A5-9E47-40EB94A107D1}">
      <dgm:prSet/>
      <dgm:spPr/>
      <dgm:t>
        <a:bodyPr/>
        <a:lstStyle/>
        <a:p>
          <a:endParaRPr lang="ru-RU"/>
        </a:p>
      </dgm:t>
    </dgm:pt>
    <dgm:pt modelId="{8DBB2518-06CE-4484-8AE1-3B32B125195A}">
      <dgm:prSet phldrT="[Текст]"/>
      <dgm:spPr/>
      <dgm:t>
        <a:bodyPr/>
        <a:lstStyle/>
        <a:p>
          <a:r>
            <a:rPr lang="ru-RU" dirty="0" smtClean="0"/>
            <a:t>Слоговая структура нарушается редко, главным образом в малознакомых словах.</a:t>
          </a:r>
          <a:endParaRPr lang="ru-RU" dirty="0"/>
        </a:p>
      </dgm:t>
    </dgm:pt>
    <dgm:pt modelId="{E0FCDD0C-5E6A-4EAE-9DDB-BDFC8B489F78}" type="parTrans" cxnId="{60C2875F-E271-48C6-BC94-271BA897D1DC}">
      <dgm:prSet/>
      <dgm:spPr/>
      <dgm:t>
        <a:bodyPr/>
        <a:lstStyle/>
        <a:p>
          <a:endParaRPr lang="ru-RU"/>
        </a:p>
      </dgm:t>
    </dgm:pt>
    <dgm:pt modelId="{1E744010-E921-4E47-8295-BA419E5BCFA7}" type="sibTrans" cxnId="{60C2875F-E271-48C6-BC94-271BA897D1DC}">
      <dgm:prSet/>
      <dgm:spPr/>
      <dgm:t>
        <a:bodyPr/>
        <a:lstStyle/>
        <a:p>
          <a:endParaRPr lang="ru-RU"/>
        </a:p>
      </dgm:t>
    </dgm:pt>
    <dgm:pt modelId="{98AB7245-5E4D-4C68-80CB-62BFB05D2732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bg1"/>
              </a:solidFill>
            </a:rPr>
            <a:t>2 г. 3 </a:t>
          </a:r>
          <a:r>
            <a:rPr lang="ru-RU" sz="1200" b="1" dirty="0" err="1" smtClean="0">
              <a:solidFill>
                <a:schemeClr val="bg1"/>
              </a:solidFill>
            </a:rPr>
            <a:t>мес</a:t>
          </a:r>
          <a:r>
            <a:rPr lang="ru-RU" sz="1200" b="1" dirty="0" smtClean="0">
              <a:solidFill>
                <a:schemeClr val="bg1"/>
              </a:solidFill>
            </a:rPr>
            <a:t> 3 </a:t>
          </a:r>
          <a:r>
            <a:rPr lang="ru-RU" sz="900" dirty="0" smtClean="0">
              <a:solidFill>
                <a:schemeClr val="bg1"/>
              </a:solidFill>
            </a:rPr>
            <a:t>г.</a:t>
          </a:r>
          <a:endParaRPr lang="ru-RU" sz="900" dirty="0">
            <a:solidFill>
              <a:schemeClr val="bg1"/>
            </a:solidFill>
          </a:endParaRPr>
        </a:p>
      </dgm:t>
    </dgm:pt>
    <dgm:pt modelId="{59A80182-40C1-4FB5-8704-8EEE2E974C09}" type="parTrans" cxnId="{DE15BB45-987A-4FF1-BF1B-BBAAA947AF55}">
      <dgm:prSet/>
      <dgm:spPr/>
      <dgm:t>
        <a:bodyPr/>
        <a:lstStyle/>
        <a:p>
          <a:endParaRPr lang="ru-RU"/>
        </a:p>
      </dgm:t>
    </dgm:pt>
    <dgm:pt modelId="{C54D6D2C-9EC0-41B1-A267-E798294CB715}" type="sibTrans" cxnId="{DE15BB45-987A-4FF1-BF1B-BBAAA947AF55}">
      <dgm:prSet/>
      <dgm:spPr/>
      <dgm:t>
        <a:bodyPr/>
        <a:lstStyle/>
        <a:p>
          <a:endParaRPr lang="ru-RU"/>
        </a:p>
      </dgm:t>
    </dgm:pt>
    <dgm:pt modelId="{63C9B364-1045-4EC4-9AFF-B3540EA44E66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bg1"/>
              </a:solidFill>
            </a:rPr>
            <a:t> 2 г. 1 </a:t>
          </a:r>
          <a:r>
            <a:rPr lang="ru-RU" sz="1200" b="1" dirty="0" err="1" smtClean="0">
              <a:solidFill>
                <a:schemeClr val="bg1"/>
              </a:solidFill>
            </a:rPr>
            <a:t>мес</a:t>
          </a:r>
          <a:r>
            <a:rPr lang="ru-RU" sz="1200" b="1" dirty="0" smtClean="0">
              <a:solidFill>
                <a:schemeClr val="bg1"/>
              </a:solidFill>
            </a:rPr>
            <a:t> 2 г. 3 </a:t>
          </a:r>
          <a:r>
            <a:rPr lang="ru-RU" sz="1200" b="1" dirty="0" err="1" smtClean="0">
              <a:solidFill>
                <a:schemeClr val="bg1"/>
              </a:solidFill>
            </a:rPr>
            <a:t>мес</a:t>
          </a:r>
          <a:endParaRPr lang="ru-RU" sz="1200" b="1" dirty="0">
            <a:solidFill>
              <a:schemeClr val="bg1"/>
            </a:solidFill>
          </a:endParaRPr>
        </a:p>
      </dgm:t>
    </dgm:pt>
    <dgm:pt modelId="{26265B15-80CD-4590-BFE1-26C60E7A9EAC}" type="parTrans" cxnId="{E18480FC-7EBA-4782-B0D0-7DDF61156E1D}">
      <dgm:prSet/>
      <dgm:spPr/>
      <dgm:t>
        <a:bodyPr/>
        <a:lstStyle/>
        <a:p>
          <a:endParaRPr lang="ru-RU"/>
        </a:p>
      </dgm:t>
    </dgm:pt>
    <dgm:pt modelId="{84D0870D-1EBE-43C9-AC0A-274793C5CF24}" type="sibTrans" cxnId="{E18480FC-7EBA-4782-B0D0-7DDF61156E1D}">
      <dgm:prSet/>
      <dgm:spPr/>
      <dgm:t>
        <a:bodyPr/>
        <a:lstStyle/>
        <a:p>
          <a:endParaRPr lang="ru-RU"/>
        </a:p>
      </dgm:t>
    </dgm:pt>
    <dgm:pt modelId="{963CEABF-E25F-42C5-8838-B99572A65294}">
      <dgm:prSet/>
      <dgm:spPr/>
      <dgm:t>
        <a:bodyPr/>
        <a:lstStyle/>
        <a:p>
          <a:r>
            <a:rPr lang="ru-RU" dirty="0" smtClean="0"/>
            <a:t>В 3-сложных словах иногда все еще опускается слог, чаще предударный: кусу (укушу); может сокращаться количество слогов в 4-сложных словах</a:t>
          </a:r>
          <a:endParaRPr lang="ru-RU" dirty="0"/>
        </a:p>
      </dgm:t>
    </dgm:pt>
    <dgm:pt modelId="{CBCE5EB7-83B8-4AFF-9EA2-3C1ADDDC6E15}" type="parTrans" cxnId="{00A6C90B-0267-4C06-B9DA-EE7D99B7252D}">
      <dgm:prSet/>
      <dgm:spPr/>
      <dgm:t>
        <a:bodyPr/>
        <a:lstStyle/>
        <a:p>
          <a:endParaRPr lang="ru-RU"/>
        </a:p>
      </dgm:t>
    </dgm:pt>
    <dgm:pt modelId="{CED3475C-2C65-42F7-9750-826E712437DF}" type="sibTrans" cxnId="{00A6C90B-0267-4C06-B9DA-EE7D99B7252D}">
      <dgm:prSet/>
      <dgm:spPr/>
      <dgm:t>
        <a:bodyPr/>
        <a:lstStyle/>
        <a:p>
          <a:endParaRPr lang="ru-RU"/>
        </a:p>
      </dgm:t>
    </dgm:pt>
    <dgm:pt modelId="{41A99687-1121-4764-919D-EE20D252D6FD}">
      <dgm:prSet/>
      <dgm:spPr/>
      <dgm:t>
        <a:bodyPr/>
        <a:lstStyle/>
        <a:p>
          <a:r>
            <a:rPr lang="ru-RU" dirty="0" smtClean="0"/>
            <a:t>В многосложных словах чаще опускаются предударные слоги, иногда приставки: </a:t>
          </a:r>
          <a:r>
            <a:rPr lang="ru-RU" dirty="0" err="1" smtClean="0"/>
            <a:t>ципилась</a:t>
          </a:r>
          <a:r>
            <a:rPr lang="ru-RU" dirty="0" smtClean="0"/>
            <a:t> (зацепилась)</a:t>
          </a:r>
          <a:endParaRPr lang="ru-RU" dirty="0"/>
        </a:p>
      </dgm:t>
    </dgm:pt>
    <dgm:pt modelId="{42A6BF9F-8A27-4433-9E6C-09DD857DD263}" type="parTrans" cxnId="{21AD14B6-F6E3-4768-936A-39BBA7256826}">
      <dgm:prSet/>
      <dgm:spPr/>
      <dgm:t>
        <a:bodyPr/>
        <a:lstStyle/>
        <a:p>
          <a:endParaRPr lang="ru-RU"/>
        </a:p>
      </dgm:t>
    </dgm:pt>
    <dgm:pt modelId="{C14414C4-5463-4BEF-91CC-F91984BD7E8F}" type="sibTrans" cxnId="{21AD14B6-F6E3-4768-936A-39BBA7256826}">
      <dgm:prSet/>
      <dgm:spPr/>
      <dgm:t>
        <a:bodyPr/>
        <a:lstStyle/>
        <a:p>
          <a:endParaRPr lang="ru-RU"/>
        </a:p>
      </dgm:t>
    </dgm:pt>
    <dgm:pt modelId="{F596F677-15E8-4477-8C33-770D893AAEB8}" type="pres">
      <dgm:prSet presAssocID="{8C76C240-14A2-4DF9-9D4B-D536770A072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08836F-37E9-486B-8415-8456B41D07F8}" type="pres">
      <dgm:prSet presAssocID="{390B2D41-DC4C-4BD4-9DDC-8D7C7175F2D0}" presName="composite" presStyleCnt="0"/>
      <dgm:spPr/>
    </dgm:pt>
    <dgm:pt modelId="{AB689EEC-DDD4-4933-9ABC-7398439935C8}" type="pres">
      <dgm:prSet presAssocID="{390B2D41-DC4C-4BD4-9DDC-8D7C7175F2D0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5E588A-2689-418C-A478-FA0C56E7B31E}" type="pres">
      <dgm:prSet presAssocID="{390B2D41-DC4C-4BD4-9DDC-8D7C7175F2D0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8D7DA3-9E33-4EFD-9824-1644EF4827E5}" type="pres">
      <dgm:prSet presAssocID="{7218203C-E033-4186-96F6-BFF3CCAB81AA}" presName="sp" presStyleCnt="0"/>
      <dgm:spPr/>
    </dgm:pt>
    <dgm:pt modelId="{A0AE83A2-86D1-4B18-9F99-386B07477A99}" type="pres">
      <dgm:prSet presAssocID="{685296DE-A190-4EB3-BF4A-8043D473F774}" presName="composite" presStyleCnt="0"/>
      <dgm:spPr/>
    </dgm:pt>
    <dgm:pt modelId="{F6E1C1D9-3220-4177-984B-632B8D3915DA}" type="pres">
      <dgm:prSet presAssocID="{685296DE-A190-4EB3-BF4A-8043D473F774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ED9225-B0E5-4B3B-BF0D-7738AF2A46BC}" type="pres">
      <dgm:prSet presAssocID="{685296DE-A190-4EB3-BF4A-8043D473F774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DE177-5AF9-426E-BBE1-B70FD4F102A6}" type="pres">
      <dgm:prSet presAssocID="{47DFE90E-2130-44A1-A01D-C2CA5E8A9FC4}" presName="sp" presStyleCnt="0"/>
      <dgm:spPr/>
    </dgm:pt>
    <dgm:pt modelId="{561E0AE1-EA64-45F6-BC52-32590EDE3DBC}" type="pres">
      <dgm:prSet presAssocID="{CDA3AAFC-E4F6-4B35-92CC-FBCAEA372929}" presName="composite" presStyleCnt="0"/>
      <dgm:spPr/>
    </dgm:pt>
    <dgm:pt modelId="{978597F0-6889-47C8-BB08-93ACB508CF7D}" type="pres">
      <dgm:prSet presAssocID="{CDA3AAFC-E4F6-4B35-92CC-FBCAEA372929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499D1B-9494-43D6-8B7B-27FC08555B30}" type="pres">
      <dgm:prSet presAssocID="{CDA3AAFC-E4F6-4B35-92CC-FBCAEA372929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760940-493B-4363-BA2F-14E3B58C2B35}" type="pres">
      <dgm:prSet presAssocID="{B0F18FC9-18AA-4341-9690-4D65BC744FB7}" presName="sp" presStyleCnt="0"/>
      <dgm:spPr/>
    </dgm:pt>
    <dgm:pt modelId="{6AAD8B83-A5CF-4797-BC8E-08056DF9E36E}" type="pres">
      <dgm:prSet presAssocID="{63C9B364-1045-4EC4-9AFF-B3540EA44E66}" presName="composite" presStyleCnt="0"/>
      <dgm:spPr/>
    </dgm:pt>
    <dgm:pt modelId="{A616AFAD-2A82-4855-9DD7-8759FF31DBF9}" type="pres">
      <dgm:prSet presAssocID="{63C9B364-1045-4EC4-9AFF-B3540EA44E6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873F8B-7538-4233-912D-039A163045BE}" type="pres">
      <dgm:prSet presAssocID="{63C9B364-1045-4EC4-9AFF-B3540EA44E66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35E098-148A-43B9-A41F-ACA4794BA94C}" type="pres">
      <dgm:prSet presAssocID="{84D0870D-1EBE-43C9-AC0A-274793C5CF24}" presName="sp" presStyleCnt="0"/>
      <dgm:spPr/>
    </dgm:pt>
    <dgm:pt modelId="{DF0FFBC3-4F6F-4045-802E-07E948EC244B}" type="pres">
      <dgm:prSet presAssocID="{98AB7245-5E4D-4C68-80CB-62BFB05D2732}" presName="composite" presStyleCnt="0"/>
      <dgm:spPr/>
    </dgm:pt>
    <dgm:pt modelId="{BA8D88C2-8E75-42D8-9136-999C8F7ED96B}" type="pres">
      <dgm:prSet presAssocID="{98AB7245-5E4D-4C68-80CB-62BFB05D2732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13261E-A59B-4C58-9CFB-A8D686F28722}" type="pres">
      <dgm:prSet presAssocID="{98AB7245-5E4D-4C68-80CB-62BFB05D2732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1D65D5-84D7-41EA-B989-E18BFEB98EE0}" type="presOf" srcId="{CDA3AAFC-E4F6-4B35-92CC-FBCAEA372929}" destId="{978597F0-6889-47C8-BB08-93ACB508CF7D}" srcOrd="0" destOrd="0" presId="urn:microsoft.com/office/officeart/2005/8/layout/chevron2"/>
    <dgm:cxn modelId="{E18480FC-7EBA-4782-B0D0-7DDF61156E1D}" srcId="{8C76C240-14A2-4DF9-9D4B-D536770A0723}" destId="{63C9B364-1045-4EC4-9AFF-B3540EA44E66}" srcOrd="3" destOrd="0" parTransId="{26265B15-80CD-4590-BFE1-26C60E7A9EAC}" sibTransId="{84D0870D-1EBE-43C9-AC0A-274793C5CF24}"/>
    <dgm:cxn modelId="{DE15BB45-987A-4FF1-BF1B-BBAAA947AF55}" srcId="{8C76C240-14A2-4DF9-9D4B-D536770A0723}" destId="{98AB7245-5E4D-4C68-80CB-62BFB05D2732}" srcOrd="4" destOrd="0" parTransId="{59A80182-40C1-4FB5-8704-8EEE2E974C09}" sibTransId="{C54D6D2C-9EC0-41B1-A267-E798294CB715}"/>
    <dgm:cxn modelId="{21AD14B6-F6E3-4768-936A-39BBA7256826}" srcId="{63C9B364-1045-4EC4-9AFF-B3540EA44E66}" destId="{41A99687-1121-4764-919D-EE20D252D6FD}" srcOrd="0" destOrd="0" parTransId="{42A6BF9F-8A27-4433-9E6C-09DD857DD263}" sibTransId="{C14414C4-5463-4BEF-91CC-F91984BD7E8F}"/>
    <dgm:cxn modelId="{00A6C90B-0267-4C06-B9DA-EE7D99B7252D}" srcId="{CDA3AAFC-E4F6-4B35-92CC-FBCAEA372929}" destId="{963CEABF-E25F-42C5-8838-B99572A65294}" srcOrd="0" destOrd="0" parTransId="{CBCE5EB7-83B8-4AFF-9EA2-3C1ADDDC6E15}" sibTransId="{CED3475C-2C65-42F7-9750-826E712437DF}"/>
    <dgm:cxn modelId="{A21268EE-5B5A-4C9C-A764-058507D102F6}" srcId="{8C76C240-14A2-4DF9-9D4B-D536770A0723}" destId="{685296DE-A190-4EB3-BF4A-8043D473F774}" srcOrd="1" destOrd="0" parTransId="{F9D5EDE9-A4C5-4FD6-BDD5-C6F70EA6FE3C}" sibTransId="{47DFE90E-2130-44A1-A01D-C2CA5E8A9FC4}"/>
    <dgm:cxn modelId="{F6B94587-DE11-4EFA-B087-8262CAC81CB6}" type="presOf" srcId="{2404F991-E7C6-4F40-ADF6-85ABC9476AAA}" destId="{76ED9225-B0E5-4B3B-BF0D-7738AF2A46BC}" srcOrd="0" destOrd="0" presId="urn:microsoft.com/office/officeart/2005/8/layout/chevron2"/>
    <dgm:cxn modelId="{639500DB-8A6F-4DC1-87ED-4C11E0FDA571}" type="presOf" srcId="{8DBB2518-06CE-4484-8AE1-3B32B125195A}" destId="{A913261E-A59B-4C58-9CFB-A8D686F28722}" srcOrd="0" destOrd="0" presId="urn:microsoft.com/office/officeart/2005/8/layout/chevron2"/>
    <dgm:cxn modelId="{5B5FFAFE-E008-4AB9-8D54-C1931B676CBC}" srcId="{8C76C240-14A2-4DF9-9D4B-D536770A0723}" destId="{390B2D41-DC4C-4BD4-9DDC-8D7C7175F2D0}" srcOrd="0" destOrd="0" parTransId="{184518C2-CB3B-4586-B2A7-251F401A8216}" sibTransId="{7218203C-E033-4186-96F6-BFF3CCAB81AA}"/>
    <dgm:cxn modelId="{3537BAD6-4683-49B1-9224-2B35D2D5C867}" type="presOf" srcId="{41A99687-1121-4764-919D-EE20D252D6FD}" destId="{CC873F8B-7538-4233-912D-039A163045BE}" srcOrd="0" destOrd="0" presId="urn:microsoft.com/office/officeart/2005/8/layout/chevron2"/>
    <dgm:cxn modelId="{C9DCCB77-1260-447F-8C51-88F33E624E2F}" type="presOf" srcId="{390B2D41-DC4C-4BD4-9DDC-8D7C7175F2D0}" destId="{AB689EEC-DDD4-4933-9ABC-7398439935C8}" srcOrd="0" destOrd="0" presId="urn:microsoft.com/office/officeart/2005/8/layout/chevron2"/>
    <dgm:cxn modelId="{47561D78-1600-447E-9707-C26440138AE1}" type="presOf" srcId="{C5E152D1-EEA8-4619-865E-A6C8839D43BE}" destId="{A45E588A-2689-418C-A478-FA0C56E7B31E}" srcOrd="0" destOrd="0" presId="urn:microsoft.com/office/officeart/2005/8/layout/chevron2"/>
    <dgm:cxn modelId="{A5BD828B-4094-4D33-8068-A294BE81D4EA}" type="presOf" srcId="{8C76C240-14A2-4DF9-9D4B-D536770A0723}" destId="{F596F677-15E8-4477-8C33-770D893AAEB8}" srcOrd="0" destOrd="0" presId="urn:microsoft.com/office/officeart/2005/8/layout/chevron2"/>
    <dgm:cxn modelId="{EA442BA2-D135-4712-B389-74B80BC0976B}" srcId="{390B2D41-DC4C-4BD4-9DDC-8D7C7175F2D0}" destId="{C5E152D1-EEA8-4619-865E-A6C8839D43BE}" srcOrd="0" destOrd="0" parTransId="{87003DCE-AE1E-4372-8EE4-32BAF1F4987F}" sibTransId="{1CFD0CAB-C86E-4483-968E-EDF3F13489DE}"/>
    <dgm:cxn modelId="{A52032A7-CC1F-47A5-9E47-40EB94A107D1}" srcId="{8C76C240-14A2-4DF9-9D4B-D536770A0723}" destId="{CDA3AAFC-E4F6-4B35-92CC-FBCAEA372929}" srcOrd="2" destOrd="0" parTransId="{F2279598-9950-4C5B-8E1F-BDC46DA099D9}" sibTransId="{B0F18FC9-18AA-4341-9690-4D65BC744FB7}"/>
    <dgm:cxn modelId="{831B5151-2888-4FED-BF56-7D63AF5BC628}" type="presOf" srcId="{963CEABF-E25F-42C5-8838-B99572A65294}" destId="{83499D1B-9494-43D6-8B7B-27FC08555B30}" srcOrd="0" destOrd="0" presId="urn:microsoft.com/office/officeart/2005/8/layout/chevron2"/>
    <dgm:cxn modelId="{F0D9EEC3-0D6F-4B41-8515-74F05C326FD7}" type="presOf" srcId="{63C9B364-1045-4EC4-9AFF-B3540EA44E66}" destId="{A616AFAD-2A82-4855-9DD7-8759FF31DBF9}" srcOrd="0" destOrd="0" presId="urn:microsoft.com/office/officeart/2005/8/layout/chevron2"/>
    <dgm:cxn modelId="{3314B85D-C3F2-401B-A65B-9EC616366462}" type="presOf" srcId="{98AB7245-5E4D-4C68-80CB-62BFB05D2732}" destId="{BA8D88C2-8E75-42D8-9136-999C8F7ED96B}" srcOrd="0" destOrd="0" presId="urn:microsoft.com/office/officeart/2005/8/layout/chevron2"/>
    <dgm:cxn modelId="{AA5E823F-9C9C-403E-9461-983CE6D18B03}" srcId="{685296DE-A190-4EB3-BF4A-8043D473F774}" destId="{2404F991-E7C6-4F40-ADF6-85ABC9476AAA}" srcOrd="0" destOrd="0" parTransId="{A5F565D8-0862-4942-B473-0E06A9CC7C6C}" sibTransId="{34634942-DEB4-4F0B-AE9D-B857CC73643B}"/>
    <dgm:cxn modelId="{60C2875F-E271-48C6-BC94-271BA897D1DC}" srcId="{98AB7245-5E4D-4C68-80CB-62BFB05D2732}" destId="{8DBB2518-06CE-4484-8AE1-3B32B125195A}" srcOrd="0" destOrd="0" parTransId="{E0FCDD0C-5E6A-4EAE-9DDB-BDFC8B489F78}" sibTransId="{1E744010-E921-4E47-8295-BA419E5BCFA7}"/>
    <dgm:cxn modelId="{52848FF9-5744-42BE-81C0-FA8579AF31D8}" type="presOf" srcId="{685296DE-A190-4EB3-BF4A-8043D473F774}" destId="{F6E1C1D9-3220-4177-984B-632B8D3915DA}" srcOrd="0" destOrd="0" presId="urn:microsoft.com/office/officeart/2005/8/layout/chevron2"/>
    <dgm:cxn modelId="{BF537DB2-4807-4567-BFD4-CFA1E32B6515}" type="presParOf" srcId="{F596F677-15E8-4477-8C33-770D893AAEB8}" destId="{9A08836F-37E9-486B-8415-8456B41D07F8}" srcOrd="0" destOrd="0" presId="urn:microsoft.com/office/officeart/2005/8/layout/chevron2"/>
    <dgm:cxn modelId="{20491B88-36B1-4541-BCD8-69A9BED9E6B0}" type="presParOf" srcId="{9A08836F-37E9-486B-8415-8456B41D07F8}" destId="{AB689EEC-DDD4-4933-9ABC-7398439935C8}" srcOrd="0" destOrd="0" presId="urn:microsoft.com/office/officeart/2005/8/layout/chevron2"/>
    <dgm:cxn modelId="{F4DF5688-18FA-4C2E-BC59-23D0F1693DCF}" type="presParOf" srcId="{9A08836F-37E9-486B-8415-8456B41D07F8}" destId="{A45E588A-2689-418C-A478-FA0C56E7B31E}" srcOrd="1" destOrd="0" presId="urn:microsoft.com/office/officeart/2005/8/layout/chevron2"/>
    <dgm:cxn modelId="{AFBC6FB6-F932-419D-9849-EE176C3D2FEB}" type="presParOf" srcId="{F596F677-15E8-4477-8C33-770D893AAEB8}" destId="{338D7DA3-9E33-4EFD-9824-1644EF4827E5}" srcOrd="1" destOrd="0" presId="urn:microsoft.com/office/officeart/2005/8/layout/chevron2"/>
    <dgm:cxn modelId="{FFEC50A5-8BF2-40DE-BA8B-72CD0B64CAFE}" type="presParOf" srcId="{F596F677-15E8-4477-8C33-770D893AAEB8}" destId="{A0AE83A2-86D1-4B18-9F99-386B07477A99}" srcOrd="2" destOrd="0" presId="urn:microsoft.com/office/officeart/2005/8/layout/chevron2"/>
    <dgm:cxn modelId="{1C8203B8-F131-49E3-B458-29C3910F3847}" type="presParOf" srcId="{A0AE83A2-86D1-4B18-9F99-386B07477A99}" destId="{F6E1C1D9-3220-4177-984B-632B8D3915DA}" srcOrd="0" destOrd="0" presId="urn:microsoft.com/office/officeart/2005/8/layout/chevron2"/>
    <dgm:cxn modelId="{D5153E6D-8892-4CE1-9827-03CF1DF36424}" type="presParOf" srcId="{A0AE83A2-86D1-4B18-9F99-386B07477A99}" destId="{76ED9225-B0E5-4B3B-BF0D-7738AF2A46BC}" srcOrd="1" destOrd="0" presId="urn:microsoft.com/office/officeart/2005/8/layout/chevron2"/>
    <dgm:cxn modelId="{2BBFDDB5-559B-4A20-A6DC-40AFA8A9039F}" type="presParOf" srcId="{F596F677-15E8-4477-8C33-770D893AAEB8}" destId="{283DE177-5AF9-426E-BBE1-B70FD4F102A6}" srcOrd="3" destOrd="0" presId="urn:microsoft.com/office/officeart/2005/8/layout/chevron2"/>
    <dgm:cxn modelId="{AB014CEE-235C-4DEA-80A3-542576BF82E3}" type="presParOf" srcId="{F596F677-15E8-4477-8C33-770D893AAEB8}" destId="{561E0AE1-EA64-45F6-BC52-32590EDE3DBC}" srcOrd="4" destOrd="0" presId="urn:microsoft.com/office/officeart/2005/8/layout/chevron2"/>
    <dgm:cxn modelId="{3DD6376A-B41F-4DEE-BCD7-C3111741AD58}" type="presParOf" srcId="{561E0AE1-EA64-45F6-BC52-32590EDE3DBC}" destId="{978597F0-6889-47C8-BB08-93ACB508CF7D}" srcOrd="0" destOrd="0" presId="urn:microsoft.com/office/officeart/2005/8/layout/chevron2"/>
    <dgm:cxn modelId="{0F6F42ED-3F1E-4F12-A1BF-324B62E1C6AD}" type="presParOf" srcId="{561E0AE1-EA64-45F6-BC52-32590EDE3DBC}" destId="{83499D1B-9494-43D6-8B7B-27FC08555B30}" srcOrd="1" destOrd="0" presId="urn:microsoft.com/office/officeart/2005/8/layout/chevron2"/>
    <dgm:cxn modelId="{AA60DC34-39F8-4DCA-8F10-DED2DEC20BB4}" type="presParOf" srcId="{F596F677-15E8-4477-8C33-770D893AAEB8}" destId="{DD760940-493B-4363-BA2F-14E3B58C2B35}" srcOrd="5" destOrd="0" presId="urn:microsoft.com/office/officeart/2005/8/layout/chevron2"/>
    <dgm:cxn modelId="{748FE98A-B969-407D-BCB7-B8FBD64B6E84}" type="presParOf" srcId="{F596F677-15E8-4477-8C33-770D893AAEB8}" destId="{6AAD8B83-A5CF-4797-BC8E-08056DF9E36E}" srcOrd="6" destOrd="0" presId="urn:microsoft.com/office/officeart/2005/8/layout/chevron2"/>
    <dgm:cxn modelId="{88439E6B-623D-4000-8565-042D8F30C94B}" type="presParOf" srcId="{6AAD8B83-A5CF-4797-BC8E-08056DF9E36E}" destId="{A616AFAD-2A82-4855-9DD7-8759FF31DBF9}" srcOrd="0" destOrd="0" presId="urn:microsoft.com/office/officeart/2005/8/layout/chevron2"/>
    <dgm:cxn modelId="{2E1B1352-0FE4-45B5-ADC2-D312F53B394A}" type="presParOf" srcId="{6AAD8B83-A5CF-4797-BC8E-08056DF9E36E}" destId="{CC873F8B-7538-4233-912D-039A163045BE}" srcOrd="1" destOrd="0" presId="urn:microsoft.com/office/officeart/2005/8/layout/chevron2"/>
    <dgm:cxn modelId="{FA03B137-B9AA-44E4-A62A-7A95274CEB15}" type="presParOf" srcId="{F596F677-15E8-4477-8C33-770D893AAEB8}" destId="{3535E098-148A-43B9-A41F-ACA4794BA94C}" srcOrd="7" destOrd="0" presId="urn:microsoft.com/office/officeart/2005/8/layout/chevron2"/>
    <dgm:cxn modelId="{E9F0F22C-CFF7-48CD-B6E8-4BFDE7EEC02E}" type="presParOf" srcId="{F596F677-15E8-4477-8C33-770D893AAEB8}" destId="{DF0FFBC3-4F6F-4045-802E-07E948EC244B}" srcOrd="8" destOrd="0" presId="urn:microsoft.com/office/officeart/2005/8/layout/chevron2"/>
    <dgm:cxn modelId="{0552C6D3-C6E7-4F88-B37F-124F2166FD25}" type="presParOf" srcId="{DF0FFBC3-4F6F-4045-802E-07E948EC244B}" destId="{BA8D88C2-8E75-42D8-9136-999C8F7ED96B}" srcOrd="0" destOrd="0" presId="urn:microsoft.com/office/officeart/2005/8/layout/chevron2"/>
    <dgm:cxn modelId="{9FE6CEF4-230D-4DD2-B16D-53D6A4535050}" type="presParOf" srcId="{DF0FFBC3-4F6F-4045-802E-07E948EC244B}" destId="{A913261E-A59B-4C58-9CFB-A8D686F2872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693DEE-2D4A-486D-87CD-D40B179C0899}" type="doc">
      <dgm:prSet loTypeId="urn:microsoft.com/office/officeart/2005/8/layout/bProcess4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274B392-9D7E-4A19-AAF7-2B41A5BDAF96}">
      <dgm:prSet phldrT="[Текст]"/>
      <dgm:spPr/>
      <dgm:t>
        <a:bodyPr/>
        <a:lstStyle/>
        <a:p>
          <a:r>
            <a:rPr lang="ru-RU" smtClean="0"/>
            <a:t>8. Трехсложные слова со стечением согласных (комната, ботинки)</a:t>
          </a:r>
          <a:endParaRPr lang="ru-RU" dirty="0"/>
        </a:p>
      </dgm:t>
    </dgm:pt>
    <dgm:pt modelId="{79CAA59F-B7B4-4902-96B3-67980804EE41}" type="parTrans" cxnId="{1CAF9AA0-9C1A-453F-9038-D04D61C479D8}">
      <dgm:prSet/>
      <dgm:spPr/>
      <dgm:t>
        <a:bodyPr/>
        <a:lstStyle/>
        <a:p>
          <a:endParaRPr lang="ru-RU"/>
        </a:p>
      </dgm:t>
    </dgm:pt>
    <dgm:pt modelId="{573D0373-E6A5-46B8-A80F-BAAC3F4EFEAD}" type="sibTrans" cxnId="{1CAF9AA0-9C1A-453F-9038-D04D61C479D8}">
      <dgm:prSet/>
      <dgm:spPr/>
      <dgm:t>
        <a:bodyPr/>
        <a:lstStyle/>
        <a:p>
          <a:endParaRPr lang="ru-RU"/>
        </a:p>
      </dgm:t>
    </dgm:pt>
    <dgm:pt modelId="{C0D07555-DB73-46EA-B74D-107219F39FC2}">
      <dgm:prSet phldrT="[Текст]"/>
      <dgm:spPr/>
      <dgm:t>
        <a:bodyPr/>
        <a:lstStyle/>
        <a:p>
          <a:r>
            <a:rPr lang="ru-RU" smtClean="0"/>
            <a:t>14.Четырехсложные слова их открытых слогов (черепаха, пианино)</a:t>
          </a:r>
          <a:endParaRPr lang="ru-RU" dirty="0"/>
        </a:p>
      </dgm:t>
    </dgm:pt>
    <dgm:pt modelId="{60A248A7-2059-462B-8D1D-99F6E0E6766F}" type="parTrans" cxnId="{70C8053A-449C-4812-9CB5-6F2BA513A4BE}">
      <dgm:prSet/>
      <dgm:spPr/>
      <dgm:t>
        <a:bodyPr/>
        <a:lstStyle/>
        <a:p>
          <a:endParaRPr lang="ru-RU"/>
        </a:p>
      </dgm:t>
    </dgm:pt>
    <dgm:pt modelId="{D773AD92-D77E-4AA8-93D1-4996189C2295}" type="sibTrans" cxnId="{70C8053A-449C-4812-9CB5-6F2BA513A4BE}">
      <dgm:prSet/>
      <dgm:spPr/>
      <dgm:t>
        <a:bodyPr/>
        <a:lstStyle/>
        <a:p>
          <a:endParaRPr lang="ru-RU"/>
        </a:p>
      </dgm:t>
    </dgm:pt>
    <dgm:pt modelId="{112F21A4-E66B-4544-A1F4-EF11484938A0}">
      <dgm:prSet phldrT="[Текст]"/>
      <dgm:spPr/>
      <dgm:t>
        <a:bodyPr/>
        <a:lstStyle/>
        <a:p>
          <a:r>
            <a:rPr lang="ru-RU" smtClean="0"/>
            <a:t>9. Трехсложные слова со стечением согласных и закрытым слогом (ягненок, половник)</a:t>
          </a:r>
          <a:endParaRPr lang="ru-RU" dirty="0"/>
        </a:p>
      </dgm:t>
    </dgm:pt>
    <dgm:pt modelId="{1D92B2A8-ED27-4BD9-8CC3-55D452C85226}" type="parTrans" cxnId="{43A89A89-3F1A-4E67-8E73-AEE8FBA3D92C}">
      <dgm:prSet/>
      <dgm:spPr/>
      <dgm:t>
        <a:bodyPr/>
        <a:lstStyle/>
        <a:p>
          <a:endParaRPr lang="ru-RU"/>
        </a:p>
      </dgm:t>
    </dgm:pt>
    <dgm:pt modelId="{8ED77894-853D-4D41-BA93-83CCD9A4103B}" type="sibTrans" cxnId="{43A89A89-3F1A-4E67-8E73-AEE8FBA3D92C}">
      <dgm:prSet/>
      <dgm:spPr/>
      <dgm:t>
        <a:bodyPr/>
        <a:lstStyle/>
        <a:p>
          <a:endParaRPr lang="ru-RU"/>
        </a:p>
      </dgm:t>
    </dgm:pt>
    <dgm:pt modelId="{4115D5DB-DD20-40DB-9388-F1ED05AB9847}">
      <dgm:prSet phldrT="[Текст]"/>
      <dgm:spPr/>
      <dgm:t>
        <a:bodyPr/>
        <a:lstStyle/>
        <a:p>
          <a:r>
            <a:rPr lang="ru-RU" smtClean="0"/>
            <a:t>10. Трехсложные слова с двумя стечениями согласных (таблетка, матрешка)</a:t>
          </a:r>
          <a:endParaRPr lang="ru-RU" dirty="0"/>
        </a:p>
      </dgm:t>
    </dgm:pt>
    <dgm:pt modelId="{4ECCFCC7-365A-4DA3-8270-D9EB4B33182A}" type="parTrans" cxnId="{240A3783-FAAC-426C-B51B-642A9BF4ABF7}">
      <dgm:prSet/>
      <dgm:spPr/>
      <dgm:t>
        <a:bodyPr/>
        <a:lstStyle/>
        <a:p>
          <a:endParaRPr lang="ru-RU"/>
        </a:p>
      </dgm:t>
    </dgm:pt>
    <dgm:pt modelId="{B110AF77-4F75-4D28-860E-89888A4923A4}" type="sibTrans" cxnId="{240A3783-FAAC-426C-B51B-642A9BF4ABF7}">
      <dgm:prSet/>
      <dgm:spPr/>
      <dgm:t>
        <a:bodyPr/>
        <a:lstStyle/>
        <a:p>
          <a:endParaRPr lang="ru-RU"/>
        </a:p>
      </dgm:t>
    </dgm:pt>
    <dgm:pt modelId="{CDC3EAB8-4676-49CA-B22B-965ADE0963FD}">
      <dgm:prSet phldrT="[Текст]"/>
      <dgm:spPr/>
      <dgm:t>
        <a:bodyPr/>
        <a:lstStyle/>
        <a:p>
          <a:r>
            <a:rPr lang="ru-RU" smtClean="0"/>
            <a:t>11. Односложные слова со стечением согласных в начале слова ( стол, шкаф)</a:t>
          </a:r>
          <a:endParaRPr lang="ru-RU" dirty="0"/>
        </a:p>
      </dgm:t>
    </dgm:pt>
    <dgm:pt modelId="{D88171CC-0AA7-4388-9983-D20ABF3B1D94}" type="parTrans" cxnId="{DD4E77C3-96DF-4E19-B10C-90F0AE3B510A}">
      <dgm:prSet/>
      <dgm:spPr/>
      <dgm:t>
        <a:bodyPr/>
        <a:lstStyle/>
        <a:p>
          <a:endParaRPr lang="ru-RU"/>
        </a:p>
      </dgm:t>
    </dgm:pt>
    <dgm:pt modelId="{B27A8C5B-0FCF-4583-8A78-85A531523572}" type="sibTrans" cxnId="{DD4E77C3-96DF-4E19-B10C-90F0AE3B510A}">
      <dgm:prSet/>
      <dgm:spPr/>
      <dgm:t>
        <a:bodyPr/>
        <a:lstStyle/>
        <a:p>
          <a:endParaRPr lang="ru-RU"/>
        </a:p>
      </dgm:t>
    </dgm:pt>
    <dgm:pt modelId="{6C44BF43-2475-408A-8462-395D7BB42140}">
      <dgm:prSet phldrT="[Текст]"/>
      <dgm:spPr/>
      <dgm:t>
        <a:bodyPr/>
        <a:lstStyle/>
        <a:p>
          <a:r>
            <a:rPr lang="ru-RU" smtClean="0"/>
            <a:t>12. Односложные слова со стечением согласных в конце слова (лифт, зонт)</a:t>
          </a:r>
          <a:endParaRPr lang="ru-RU" dirty="0"/>
        </a:p>
      </dgm:t>
    </dgm:pt>
    <dgm:pt modelId="{34D0DC1B-6502-47E4-84FA-231763D3F0F2}" type="parTrans" cxnId="{EDA45719-4300-49CC-95D9-50B744259755}">
      <dgm:prSet/>
      <dgm:spPr/>
      <dgm:t>
        <a:bodyPr/>
        <a:lstStyle/>
        <a:p>
          <a:endParaRPr lang="ru-RU"/>
        </a:p>
      </dgm:t>
    </dgm:pt>
    <dgm:pt modelId="{3AB2563B-EAC8-4FDE-894A-6D097438F1F9}" type="sibTrans" cxnId="{EDA45719-4300-49CC-95D9-50B744259755}">
      <dgm:prSet/>
      <dgm:spPr/>
      <dgm:t>
        <a:bodyPr/>
        <a:lstStyle/>
        <a:p>
          <a:endParaRPr lang="ru-RU"/>
        </a:p>
      </dgm:t>
    </dgm:pt>
    <dgm:pt modelId="{6B7399A8-C688-4540-ABC1-0B598CF4ED9D}">
      <dgm:prSet phldrT="[Текст]"/>
      <dgm:spPr/>
      <dgm:t>
        <a:bodyPr/>
        <a:lstStyle/>
        <a:p>
          <a:r>
            <a:rPr lang="ru-RU" smtClean="0"/>
            <a:t>13. Двухсложные слова с двумя стечениями согласных (плетка, кнопка)</a:t>
          </a:r>
          <a:endParaRPr lang="ru-RU" dirty="0"/>
        </a:p>
      </dgm:t>
    </dgm:pt>
    <dgm:pt modelId="{37A23737-159B-478A-B13E-12AAB5CE2251}" type="parTrans" cxnId="{F3D84060-01B0-47C9-8818-735589A383B4}">
      <dgm:prSet/>
      <dgm:spPr/>
      <dgm:t>
        <a:bodyPr/>
        <a:lstStyle/>
        <a:p>
          <a:endParaRPr lang="ru-RU"/>
        </a:p>
      </dgm:t>
    </dgm:pt>
    <dgm:pt modelId="{B1FE3C7B-D301-4A18-9818-7D3DB4F0FA3D}" type="sibTrans" cxnId="{F3D84060-01B0-47C9-8818-735589A383B4}">
      <dgm:prSet/>
      <dgm:spPr/>
      <dgm:t>
        <a:bodyPr/>
        <a:lstStyle/>
        <a:p>
          <a:endParaRPr lang="ru-RU"/>
        </a:p>
      </dgm:t>
    </dgm:pt>
    <dgm:pt modelId="{3EB4CF93-E466-4583-907B-9D9408A1F440}">
      <dgm:prSet phldrT="[Текст]"/>
      <dgm:spPr/>
      <dgm:t>
        <a:bodyPr/>
        <a:lstStyle/>
        <a:p>
          <a:r>
            <a:rPr lang="ru-RU" smtClean="0"/>
            <a:t>7. Трехсложные слова с закрытым слогом (бегемот, телефон) </a:t>
          </a:r>
          <a:endParaRPr lang="ru-RU" dirty="0"/>
        </a:p>
      </dgm:t>
    </dgm:pt>
    <dgm:pt modelId="{7E98A0AE-7CD3-4A20-B36B-5696E3A94C9C}" type="sibTrans" cxnId="{BB122009-98B2-4B30-90B8-505364863300}">
      <dgm:prSet/>
      <dgm:spPr/>
      <dgm:t>
        <a:bodyPr/>
        <a:lstStyle/>
        <a:p>
          <a:endParaRPr lang="ru-RU"/>
        </a:p>
      </dgm:t>
    </dgm:pt>
    <dgm:pt modelId="{9B116147-9621-493A-B1C0-48DB856FB43D}" type="parTrans" cxnId="{BB122009-98B2-4B30-90B8-505364863300}">
      <dgm:prSet/>
      <dgm:spPr/>
      <dgm:t>
        <a:bodyPr/>
        <a:lstStyle/>
        <a:p>
          <a:endParaRPr lang="ru-RU"/>
        </a:p>
      </dgm:t>
    </dgm:pt>
    <dgm:pt modelId="{4DA506E2-F1DA-4DB1-91B0-2D1F6397ADDD}">
      <dgm:prSet phldrT="[Текст]"/>
      <dgm:spPr/>
      <dgm:t>
        <a:bodyPr/>
        <a:lstStyle/>
        <a:p>
          <a:r>
            <a:rPr lang="ru-RU" smtClean="0"/>
            <a:t>6. Двухсложные слова из закрытых слогов (компот, тюльпан)</a:t>
          </a:r>
          <a:endParaRPr lang="ru-RU" dirty="0"/>
        </a:p>
      </dgm:t>
    </dgm:pt>
    <dgm:pt modelId="{72F08B61-47F2-408F-89B9-A71EB3C3D59D}" type="sibTrans" cxnId="{3E1D65C3-43A7-48AA-89F6-79800569593D}">
      <dgm:prSet/>
      <dgm:spPr/>
      <dgm:t>
        <a:bodyPr/>
        <a:lstStyle/>
        <a:p>
          <a:endParaRPr lang="ru-RU"/>
        </a:p>
      </dgm:t>
    </dgm:pt>
    <dgm:pt modelId="{9C20E48F-23CC-4C22-A5B4-64A5DB3527DC}" type="parTrans" cxnId="{3E1D65C3-43A7-48AA-89F6-79800569593D}">
      <dgm:prSet/>
      <dgm:spPr/>
      <dgm:t>
        <a:bodyPr/>
        <a:lstStyle/>
        <a:p>
          <a:endParaRPr lang="ru-RU"/>
        </a:p>
      </dgm:t>
    </dgm:pt>
    <dgm:pt modelId="{7601BFD1-F2A3-42C8-9F17-06FD74E492D0}">
      <dgm:prSet phldrT="[Текст]"/>
      <dgm:spPr/>
      <dgm:t>
        <a:bodyPr/>
        <a:lstStyle/>
        <a:p>
          <a:r>
            <a:rPr lang="ru-RU" smtClean="0"/>
            <a:t>5. Двухсложные слова со стечением согласных в середине слова (банка, ветка)</a:t>
          </a:r>
          <a:endParaRPr lang="ru-RU" dirty="0"/>
        </a:p>
      </dgm:t>
    </dgm:pt>
    <dgm:pt modelId="{28369949-0FEF-41A1-8233-41D6EDA6F1D5}" type="sibTrans" cxnId="{4963FD95-041D-4C7E-B0DB-D55EBD8386DC}">
      <dgm:prSet/>
      <dgm:spPr/>
      <dgm:t>
        <a:bodyPr/>
        <a:lstStyle/>
        <a:p>
          <a:endParaRPr lang="ru-RU"/>
        </a:p>
      </dgm:t>
    </dgm:pt>
    <dgm:pt modelId="{347AF629-6263-46BD-ABDA-215EC96B5A61}" type="parTrans" cxnId="{4963FD95-041D-4C7E-B0DB-D55EBD8386DC}">
      <dgm:prSet/>
      <dgm:spPr/>
      <dgm:t>
        <a:bodyPr/>
        <a:lstStyle/>
        <a:p>
          <a:endParaRPr lang="ru-RU"/>
        </a:p>
      </dgm:t>
    </dgm:pt>
    <dgm:pt modelId="{1DF7928A-2163-4883-B6A5-FB895D3D939C}">
      <dgm:prSet phldrT="[Текст]"/>
      <dgm:spPr/>
      <dgm:t>
        <a:bodyPr/>
        <a:lstStyle/>
        <a:p>
          <a:r>
            <a:rPr lang="ru-RU" smtClean="0"/>
            <a:t>4. Двухсложные слова с закрытым слогом (диван, мебель)</a:t>
          </a:r>
          <a:endParaRPr lang="ru-RU" dirty="0"/>
        </a:p>
      </dgm:t>
    </dgm:pt>
    <dgm:pt modelId="{C1D1E161-838C-4474-AED4-9711B25AD322}" type="sibTrans" cxnId="{FA6E91BF-DFA8-486C-9418-73150505D738}">
      <dgm:prSet/>
      <dgm:spPr/>
      <dgm:t>
        <a:bodyPr/>
        <a:lstStyle/>
        <a:p>
          <a:endParaRPr lang="ru-RU"/>
        </a:p>
      </dgm:t>
    </dgm:pt>
    <dgm:pt modelId="{42DEEF5B-BA5B-4E51-B189-1860BC41648D}" type="parTrans" cxnId="{FA6E91BF-DFA8-486C-9418-73150505D738}">
      <dgm:prSet/>
      <dgm:spPr/>
      <dgm:t>
        <a:bodyPr/>
        <a:lstStyle/>
        <a:p>
          <a:endParaRPr lang="ru-RU"/>
        </a:p>
      </dgm:t>
    </dgm:pt>
    <dgm:pt modelId="{4F32D880-FE29-45BD-876D-33F4AD540256}">
      <dgm:prSet phldrT="[Текст]"/>
      <dgm:spPr/>
      <dgm:t>
        <a:bodyPr/>
        <a:lstStyle/>
        <a:p>
          <a:r>
            <a:rPr lang="ru-RU" smtClean="0"/>
            <a:t>3. Односложные слова (дом, мак)</a:t>
          </a:r>
          <a:endParaRPr lang="ru-RU" dirty="0"/>
        </a:p>
      </dgm:t>
    </dgm:pt>
    <dgm:pt modelId="{C5816DBC-4AD5-4974-87C2-7E396075310E}" type="sibTrans" cxnId="{C35084C2-2805-4986-B592-B33D5011FD39}">
      <dgm:prSet/>
      <dgm:spPr/>
      <dgm:t>
        <a:bodyPr/>
        <a:lstStyle/>
        <a:p>
          <a:endParaRPr lang="ru-RU"/>
        </a:p>
      </dgm:t>
    </dgm:pt>
    <dgm:pt modelId="{56556101-B903-4AA5-9E2A-2152A5214A47}" type="parTrans" cxnId="{C35084C2-2805-4986-B592-B33D5011FD39}">
      <dgm:prSet/>
      <dgm:spPr/>
      <dgm:t>
        <a:bodyPr/>
        <a:lstStyle/>
        <a:p>
          <a:endParaRPr lang="ru-RU"/>
        </a:p>
      </dgm:t>
    </dgm:pt>
    <dgm:pt modelId="{40B13A74-32F3-49EB-8A06-69B1FCD4EF1A}">
      <dgm:prSet phldrT="[Текст]"/>
      <dgm:spPr/>
      <dgm:t>
        <a:bodyPr/>
        <a:lstStyle/>
        <a:p>
          <a:r>
            <a:rPr lang="ru-RU" smtClean="0"/>
            <a:t>2. Трехсложные слова из открытых слогов (охота, малина)</a:t>
          </a:r>
          <a:endParaRPr lang="ru-RU" dirty="0"/>
        </a:p>
      </dgm:t>
    </dgm:pt>
    <dgm:pt modelId="{D06323D1-F7F9-4AED-9EB5-0155B66CD195}" type="sibTrans" cxnId="{5F14D338-26DA-4BE9-9916-B73B6B610C0F}">
      <dgm:prSet/>
      <dgm:spPr/>
      <dgm:t>
        <a:bodyPr/>
        <a:lstStyle/>
        <a:p>
          <a:endParaRPr lang="ru-RU"/>
        </a:p>
      </dgm:t>
    </dgm:pt>
    <dgm:pt modelId="{973E7FFF-1762-43CE-B9AB-B876FEF60F15}" type="parTrans" cxnId="{5F14D338-26DA-4BE9-9916-B73B6B610C0F}">
      <dgm:prSet/>
      <dgm:spPr/>
      <dgm:t>
        <a:bodyPr/>
        <a:lstStyle/>
        <a:p>
          <a:endParaRPr lang="ru-RU"/>
        </a:p>
      </dgm:t>
    </dgm:pt>
    <dgm:pt modelId="{2A72F986-AD9A-4429-976E-FD7413A0A17C}">
      <dgm:prSet phldrT="[Текст]"/>
      <dgm:spPr/>
      <dgm:t>
        <a:bodyPr/>
        <a:lstStyle/>
        <a:p>
          <a:r>
            <a:rPr lang="ru-RU" smtClean="0"/>
            <a:t>1.Двухсложные слова из открытых слогов (ива, дети)</a:t>
          </a:r>
          <a:endParaRPr lang="ru-RU" dirty="0"/>
        </a:p>
      </dgm:t>
    </dgm:pt>
    <dgm:pt modelId="{EB0D173E-D4A3-44AA-92BF-5E2155CD0945}" type="sibTrans" cxnId="{D89BDB8E-1002-4921-B787-F65AB87D90C6}">
      <dgm:prSet/>
      <dgm:spPr/>
      <dgm:t>
        <a:bodyPr/>
        <a:lstStyle/>
        <a:p>
          <a:endParaRPr lang="ru-RU"/>
        </a:p>
      </dgm:t>
    </dgm:pt>
    <dgm:pt modelId="{4825B93A-4CC2-404E-AEAE-52197804AB37}" type="parTrans" cxnId="{D89BDB8E-1002-4921-B787-F65AB87D90C6}">
      <dgm:prSet/>
      <dgm:spPr/>
      <dgm:t>
        <a:bodyPr/>
        <a:lstStyle/>
        <a:p>
          <a:endParaRPr lang="ru-RU"/>
        </a:p>
      </dgm:t>
    </dgm:pt>
    <dgm:pt modelId="{2AE1C635-18BD-4304-AA14-1918F84787EE}" type="pres">
      <dgm:prSet presAssocID="{E9693DEE-2D4A-486D-87CD-D40B179C089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69A63F3B-A158-430F-A0A8-62E77D72628F}" type="pres">
      <dgm:prSet presAssocID="{2A72F986-AD9A-4429-976E-FD7413A0A17C}" presName="compNode" presStyleCnt="0"/>
      <dgm:spPr/>
      <dgm:t>
        <a:bodyPr/>
        <a:lstStyle/>
        <a:p>
          <a:endParaRPr lang="ru-RU"/>
        </a:p>
      </dgm:t>
    </dgm:pt>
    <dgm:pt modelId="{8AB2849D-5E3D-4C30-9F0B-0B9C1A49A199}" type="pres">
      <dgm:prSet presAssocID="{2A72F986-AD9A-4429-976E-FD7413A0A17C}" presName="dummyConnPt" presStyleCnt="0"/>
      <dgm:spPr/>
      <dgm:t>
        <a:bodyPr/>
        <a:lstStyle/>
        <a:p>
          <a:endParaRPr lang="ru-RU"/>
        </a:p>
      </dgm:t>
    </dgm:pt>
    <dgm:pt modelId="{373773F5-9375-47A4-BF62-1D4976BB3C49}" type="pres">
      <dgm:prSet presAssocID="{2A72F986-AD9A-4429-976E-FD7413A0A17C}" presName="node" presStyleLbl="node1" presStyleIdx="0" presStyleCnt="14" custLinFactY="-32350" custLinFactNeighborX="-2800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C6E9BF-4C4D-450B-8869-E52912937E80}" type="pres">
      <dgm:prSet presAssocID="{EB0D173E-D4A3-44AA-92BF-5E2155CD0945}" presName="sibTrans" presStyleLbl="bgSibTrans2D1" presStyleIdx="0" presStyleCnt="13"/>
      <dgm:spPr/>
      <dgm:t>
        <a:bodyPr/>
        <a:lstStyle/>
        <a:p>
          <a:endParaRPr lang="ru-RU"/>
        </a:p>
      </dgm:t>
    </dgm:pt>
    <dgm:pt modelId="{BB11CD7C-5870-47FC-8D46-558D10AD143D}" type="pres">
      <dgm:prSet presAssocID="{40B13A74-32F3-49EB-8A06-69B1FCD4EF1A}" presName="compNode" presStyleCnt="0"/>
      <dgm:spPr/>
      <dgm:t>
        <a:bodyPr/>
        <a:lstStyle/>
        <a:p>
          <a:endParaRPr lang="ru-RU"/>
        </a:p>
      </dgm:t>
    </dgm:pt>
    <dgm:pt modelId="{F9197004-13CD-4F04-A6E3-3A588A3B22D6}" type="pres">
      <dgm:prSet presAssocID="{40B13A74-32F3-49EB-8A06-69B1FCD4EF1A}" presName="dummyConnPt" presStyleCnt="0"/>
      <dgm:spPr/>
      <dgm:t>
        <a:bodyPr/>
        <a:lstStyle/>
        <a:p>
          <a:endParaRPr lang="ru-RU"/>
        </a:p>
      </dgm:t>
    </dgm:pt>
    <dgm:pt modelId="{7D200A4E-377A-4C98-8C78-6C0A62347083}" type="pres">
      <dgm:prSet presAssocID="{40B13A74-32F3-49EB-8A06-69B1FCD4EF1A}" presName="node" presStyleLbl="node1" presStyleIdx="1" presStyleCnt="14" custLinFactX="28090" custLinFactY="-34494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955D3B-122A-48D3-8666-62BE2005D0D8}" type="pres">
      <dgm:prSet presAssocID="{D06323D1-F7F9-4AED-9EB5-0155B66CD195}" presName="sibTrans" presStyleLbl="bgSibTrans2D1" presStyleIdx="1" presStyleCnt="13" custLinFactNeighborX="8696" custLinFactNeighborY="30991"/>
      <dgm:spPr/>
      <dgm:t>
        <a:bodyPr/>
        <a:lstStyle/>
        <a:p>
          <a:endParaRPr lang="ru-RU"/>
        </a:p>
      </dgm:t>
    </dgm:pt>
    <dgm:pt modelId="{DB6BA2C7-FD7E-415A-909E-DC8B0EAB6F06}" type="pres">
      <dgm:prSet presAssocID="{4F32D880-FE29-45BD-876D-33F4AD540256}" presName="compNode" presStyleCnt="0"/>
      <dgm:spPr/>
      <dgm:t>
        <a:bodyPr/>
        <a:lstStyle/>
        <a:p>
          <a:endParaRPr lang="ru-RU"/>
        </a:p>
      </dgm:t>
    </dgm:pt>
    <dgm:pt modelId="{D29DD8C3-AA8C-4D99-ACF3-0A4F72DF6CDA}" type="pres">
      <dgm:prSet presAssocID="{4F32D880-FE29-45BD-876D-33F4AD540256}" presName="dummyConnPt" presStyleCnt="0"/>
      <dgm:spPr/>
      <dgm:t>
        <a:bodyPr/>
        <a:lstStyle/>
        <a:p>
          <a:endParaRPr lang="ru-RU"/>
        </a:p>
      </dgm:t>
    </dgm:pt>
    <dgm:pt modelId="{140BA3CC-71FE-493F-B83E-671AEEB4CD4D}" type="pres">
      <dgm:prSet presAssocID="{4F32D880-FE29-45BD-876D-33F4AD540256}" presName="node" presStyleLbl="node1" presStyleIdx="2" presStyleCnt="14" custLinFactX="100000" custLinFactY="-100000" custLinFactNeighborX="162508" custLinFactNeighborY="-159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0A8BE2-1131-4EE2-B047-32145FC8FBC3}" type="pres">
      <dgm:prSet presAssocID="{C5816DBC-4AD5-4974-87C2-7E396075310E}" presName="sibTrans" presStyleLbl="bgSibTrans2D1" presStyleIdx="2" presStyleCnt="13" custLinFactNeighborX="5324" custLinFactNeighborY="31209"/>
      <dgm:spPr/>
      <dgm:t>
        <a:bodyPr/>
        <a:lstStyle/>
        <a:p>
          <a:endParaRPr lang="ru-RU"/>
        </a:p>
      </dgm:t>
    </dgm:pt>
    <dgm:pt modelId="{3DB6F8F9-424B-419E-8761-ED27187BE4C2}" type="pres">
      <dgm:prSet presAssocID="{1DF7928A-2163-4883-B6A5-FB895D3D939C}" presName="compNode" presStyleCnt="0"/>
      <dgm:spPr/>
      <dgm:t>
        <a:bodyPr/>
        <a:lstStyle/>
        <a:p>
          <a:endParaRPr lang="ru-RU"/>
        </a:p>
      </dgm:t>
    </dgm:pt>
    <dgm:pt modelId="{8F00F269-73E0-45F9-AE4A-5837D9A9C2A1}" type="pres">
      <dgm:prSet presAssocID="{1DF7928A-2163-4883-B6A5-FB895D3D939C}" presName="dummyConnPt" presStyleCnt="0"/>
      <dgm:spPr/>
      <dgm:t>
        <a:bodyPr/>
        <a:lstStyle/>
        <a:p>
          <a:endParaRPr lang="ru-RU"/>
        </a:p>
      </dgm:t>
    </dgm:pt>
    <dgm:pt modelId="{A5F5EF7E-04CB-4FD4-A4D3-0F23B2CCF048}" type="pres">
      <dgm:prSet presAssocID="{1DF7928A-2163-4883-B6A5-FB895D3D939C}" presName="node" presStyleLbl="node1" presStyleIdx="3" presStyleCnt="14" custLinFactX="200000" custLinFactY="-184494" custLinFactNeighborX="201263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12E59F-18A9-47C9-A01F-237EEE1F1BDB}" type="pres">
      <dgm:prSet presAssocID="{C1D1E161-838C-4474-AED4-9711B25AD322}" presName="sibTrans" presStyleLbl="bgSibTrans2D1" presStyleIdx="3" presStyleCnt="13" custFlipHor="1" custScaleX="686" custScaleY="118860" custLinFactY="17521" custLinFactNeighborX="17189" custLinFactNeighborY="100000"/>
      <dgm:spPr/>
      <dgm:t>
        <a:bodyPr/>
        <a:lstStyle/>
        <a:p>
          <a:endParaRPr lang="ru-RU"/>
        </a:p>
      </dgm:t>
    </dgm:pt>
    <dgm:pt modelId="{B95A1BBD-FFAC-4A8E-AEAC-9F8F0A7E11EC}" type="pres">
      <dgm:prSet presAssocID="{7601BFD1-F2A3-42C8-9F17-06FD74E492D0}" presName="compNode" presStyleCnt="0"/>
      <dgm:spPr/>
      <dgm:t>
        <a:bodyPr/>
        <a:lstStyle/>
        <a:p>
          <a:endParaRPr lang="ru-RU"/>
        </a:p>
      </dgm:t>
    </dgm:pt>
    <dgm:pt modelId="{A8257F53-1AB3-4CF6-BA3D-0A6C4C74847C}" type="pres">
      <dgm:prSet presAssocID="{7601BFD1-F2A3-42C8-9F17-06FD74E492D0}" presName="dummyConnPt" presStyleCnt="0"/>
      <dgm:spPr/>
      <dgm:t>
        <a:bodyPr/>
        <a:lstStyle/>
        <a:p>
          <a:endParaRPr lang="ru-RU"/>
        </a:p>
      </dgm:t>
    </dgm:pt>
    <dgm:pt modelId="{D8424D5A-AA08-4B79-90AB-E431704EF14D}" type="pres">
      <dgm:prSet presAssocID="{7601BFD1-F2A3-42C8-9F17-06FD74E492D0}" presName="node" presStyleLbl="node1" presStyleIdx="4" presStyleCnt="14" custLinFactX="-30656" custLinFactY="-100000" custLinFactNeighborX="-100000" custLinFactNeighborY="-1544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C12225-1FC5-4E19-A6B3-581743BFB7ED}" type="pres">
      <dgm:prSet presAssocID="{28369949-0FEF-41A1-8233-41D6EDA6F1D5}" presName="sibTrans" presStyleLbl="bgSibTrans2D1" presStyleIdx="4" presStyleCnt="13"/>
      <dgm:spPr/>
      <dgm:t>
        <a:bodyPr/>
        <a:lstStyle/>
        <a:p>
          <a:endParaRPr lang="ru-RU"/>
        </a:p>
      </dgm:t>
    </dgm:pt>
    <dgm:pt modelId="{9F134F4F-4A07-49F5-9FD9-FA8DDC79CB97}" type="pres">
      <dgm:prSet presAssocID="{4DA506E2-F1DA-4DB1-91B0-2D1F6397ADDD}" presName="compNode" presStyleCnt="0"/>
      <dgm:spPr/>
      <dgm:t>
        <a:bodyPr/>
        <a:lstStyle/>
        <a:p>
          <a:endParaRPr lang="ru-RU"/>
        </a:p>
      </dgm:t>
    </dgm:pt>
    <dgm:pt modelId="{EF78C58A-0F26-4867-A134-6F0A6415080C}" type="pres">
      <dgm:prSet presAssocID="{4DA506E2-F1DA-4DB1-91B0-2D1F6397ADDD}" presName="dummyConnPt" presStyleCnt="0"/>
      <dgm:spPr/>
      <dgm:t>
        <a:bodyPr/>
        <a:lstStyle/>
        <a:p>
          <a:endParaRPr lang="ru-RU"/>
        </a:p>
      </dgm:t>
    </dgm:pt>
    <dgm:pt modelId="{3A533959-CB73-48B3-A6B3-1BB0DE8D77BF}" type="pres">
      <dgm:prSet presAssocID="{4DA506E2-F1DA-4DB1-91B0-2D1F6397ADDD}" presName="node" presStyleLbl="node1" presStyleIdx="5" presStyleCnt="14" custLinFactY="-29412" custLinFactNeighborX="-491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EBBFF-68FD-4FB6-8F48-2DEE038CC8FC}" type="pres">
      <dgm:prSet presAssocID="{72F08B61-47F2-408F-89B9-A71EB3C3D59D}" presName="sibTrans" presStyleLbl="bgSibTrans2D1" presStyleIdx="5" presStyleCnt="13"/>
      <dgm:spPr/>
      <dgm:t>
        <a:bodyPr/>
        <a:lstStyle/>
        <a:p>
          <a:endParaRPr lang="ru-RU"/>
        </a:p>
      </dgm:t>
    </dgm:pt>
    <dgm:pt modelId="{21E91B31-F2FF-40A3-8309-7D454D6F6013}" type="pres">
      <dgm:prSet presAssocID="{3EB4CF93-E466-4583-907B-9D9408A1F440}" presName="compNode" presStyleCnt="0"/>
      <dgm:spPr/>
      <dgm:t>
        <a:bodyPr/>
        <a:lstStyle/>
        <a:p>
          <a:endParaRPr lang="ru-RU"/>
        </a:p>
      </dgm:t>
    </dgm:pt>
    <dgm:pt modelId="{9EC5E789-AA13-439F-B51F-D46E18D47EF9}" type="pres">
      <dgm:prSet presAssocID="{3EB4CF93-E466-4583-907B-9D9408A1F440}" presName="dummyConnPt" presStyleCnt="0"/>
      <dgm:spPr/>
      <dgm:t>
        <a:bodyPr/>
        <a:lstStyle/>
        <a:p>
          <a:endParaRPr lang="ru-RU"/>
        </a:p>
      </dgm:t>
    </dgm:pt>
    <dgm:pt modelId="{E15EC4BD-F312-455F-ADB8-FE63C05B0DB7}" type="pres">
      <dgm:prSet presAssocID="{3EB4CF93-E466-4583-907B-9D9408A1F440}" presName="node" presStyleLbl="node1" presStyleIdx="6" presStyleCnt="14" custLinFactX="33844" custLinFactNeighborX="100000" custLinFactNeighborY="-44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53003F-D60F-4244-8333-E4247C64454B}" type="pres">
      <dgm:prSet presAssocID="{7E98A0AE-7CD3-4A20-B36B-5696E3A94C9C}" presName="sibTrans" presStyleLbl="bgSibTrans2D1" presStyleIdx="6" presStyleCnt="13"/>
      <dgm:spPr/>
      <dgm:t>
        <a:bodyPr/>
        <a:lstStyle/>
        <a:p>
          <a:endParaRPr lang="ru-RU"/>
        </a:p>
      </dgm:t>
    </dgm:pt>
    <dgm:pt modelId="{A697AF6D-E308-4FC8-A0A5-AD5BEA1D66D4}" type="pres">
      <dgm:prSet presAssocID="{D274B392-9D7E-4A19-AAF7-2B41A5BDAF96}" presName="compNode" presStyleCnt="0"/>
      <dgm:spPr/>
      <dgm:t>
        <a:bodyPr/>
        <a:lstStyle/>
        <a:p>
          <a:endParaRPr lang="ru-RU"/>
        </a:p>
      </dgm:t>
    </dgm:pt>
    <dgm:pt modelId="{7CA79168-7830-47AD-B844-2378A231A62A}" type="pres">
      <dgm:prSet presAssocID="{D274B392-9D7E-4A19-AAF7-2B41A5BDAF96}" presName="dummyConnPt" presStyleCnt="0"/>
      <dgm:spPr/>
      <dgm:t>
        <a:bodyPr/>
        <a:lstStyle/>
        <a:p>
          <a:endParaRPr lang="ru-RU"/>
        </a:p>
      </dgm:t>
    </dgm:pt>
    <dgm:pt modelId="{9F0658E4-9229-4B2B-81E7-32BDF30814D4}" type="pres">
      <dgm:prSet presAssocID="{D274B392-9D7E-4A19-AAF7-2B41A5BDAF96}" presName="node" presStyleLbl="node1" presStyleIdx="7" presStyleCnt="14" custLinFactX="100000" custLinFactY="20588" custLinFactNeighborX="16826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7CCD73-4BC1-4F58-92E8-AA65526BD75D}" type="pres">
      <dgm:prSet presAssocID="{573D0373-E6A5-46B8-A80F-BAAC3F4EFEAD}" presName="sibTrans" presStyleLbl="bgSibTrans2D1" presStyleIdx="7" presStyleCnt="13" custAng="10136163" custFlipHor="1" custScaleX="3070" custScaleY="154702" custLinFactY="1000000" custLinFactNeighborX="12758" custLinFactNeighborY="1003200"/>
      <dgm:spPr/>
      <dgm:t>
        <a:bodyPr/>
        <a:lstStyle/>
        <a:p>
          <a:endParaRPr lang="ru-RU"/>
        </a:p>
      </dgm:t>
    </dgm:pt>
    <dgm:pt modelId="{395CAC7E-1B77-457F-941E-7A2B94D9A316}" type="pres">
      <dgm:prSet presAssocID="{112F21A4-E66B-4544-A1F4-EF11484938A0}" presName="compNode" presStyleCnt="0"/>
      <dgm:spPr/>
      <dgm:t>
        <a:bodyPr/>
        <a:lstStyle/>
        <a:p>
          <a:endParaRPr lang="ru-RU"/>
        </a:p>
      </dgm:t>
    </dgm:pt>
    <dgm:pt modelId="{A6CD8A23-8D51-46EB-A7E9-25BAF3E84CCC}" type="pres">
      <dgm:prSet presAssocID="{112F21A4-E66B-4544-A1F4-EF11484938A0}" presName="dummyConnPt" presStyleCnt="0"/>
      <dgm:spPr/>
      <dgm:t>
        <a:bodyPr/>
        <a:lstStyle/>
        <a:p>
          <a:endParaRPr lang="ru-RU"/>
        </a:p>
      </dgm:t>
    </dgm:pt>
    <dgm:pt modelId="{902C2FFD-A678-4ABE-BB66-5BBA225564B2}" type="pres">
      <dgm:prSet presAssocID="{112F21A4-E66B-4544-A1F4-EF11484938A0}" presName="node" presStyleLbl="node1" presStyleIdx="8" presStyleCnt="14" custLinFactX="-100000" custLinFactY="100000" custLinFactNeighborX="-163656" custLinFactNeighborY="1506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911E1-1AA3-48A8-B314-A89786054621}" type="pres">
      <dgm:prSet presAssocID="{8ED77894-853D-4D41-BA93-83CCD9A4103B}" presName="sibTrans" presStyleLbl="bgSibTrans2D1" presStyleIdx="8" presStyleCnt="13"/>
      <dgm:spPr/>
      <dgm:t>
        <a:bodyPr/>
        <a:lstStyle/>
        <a:p>
          <a:endParaRPr lang="ru-RU"/>
        </a:p>
      </dgm:t>
    </dgm:pt>
    <dgm:pt modelId="{F42B564B-185A-4E4A-85A0-06BD2F00D520}" type="pres">
      <dgm:prSet presAssocID="{4115D5DB-DD20-40DB-9388-F1ED05AB9847}" presName="compNode" presStyleCnt="0"/>
      <dgm:spPr/>
      <dgm:t>
        <a:bodyPr/>
        <a:lstStyle/>
        <a:p>
          <a:endParaRPr lang="ru-RU"/>
        </a:p>
      </dgm:t>
    </dgm:pt>
    <dgm:pt modelId="{7214D7D5-EFB7-4881-8073-1029C3C0B985}" type="pres">
      <dgm:prSet presAssocID="{4115D5DB-DD20-40DB-9388-F1ED05AB9847}" presName="dummyConnPt" presStyleCnt="0"/>
      <dgm:spPr/>
      <dgm:t>
        <a:bodyPr/>
        <a:lstStyle/>
        <a:p>
          <a:endParaRPr lang="ru-RU"/>
        </a:p>
      </dgm:t>
    </dgm:pt>
    <dgm:pt modelId="{92F9A431-65C3-4680-8C04-E569F70727BF}" type="pres">
      <dgm:prSet presAssocID="{4115D5DB-DD20-40DB-9388-F1ED05AB9847}" presName="node" presStyleLbl="node1" presStyleIdx="9" presStyleCnt="14" custLinFactX="-29238" custLinFactY="25670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6ED128-509A-432F-92CB-86A44186F88F}" type="pres">
      <dgm:prSet presAssocID="{B110AF77-4F75-4D28-860E-89888A4923A4}" presName="sibTrans" presStyleLbl="bgSibTrans2D1" presStyleIdx="9" presStyleCnt="13"/>
      <dgm:spPr/>
      <dgm:t>
        <a:bodyPr/>
        <a:lstStyle/>
        <a:p>
          <a:endParaRPr lang="ru-RU"/>
        </a:p>
      </dgm:t>
    </dgm:pt>
    <dgm:pt modelId="{AACA37D0-5B01-4EAD-B5A8-9A135692CC0E}" type="pres">
      <dgm:prSet presAssocID="{CDC3EAB8-4676-49CA-B22B-965ADE0963FD}" presName="compNode" presStyleCnt="0"/>
      <dgm:spPr/>
      <dgm:t>
        <a:bodyPr/>
        <a:lstStyle/>
        <a:p>
          <a:endParaRPr lang="ru-RU"/>
        </a:p>
      </dgm:t>
    </dgm:pt>
    <dgm:pt modelId="{432CD17B-5AF9-4616-A3EC-3AA839058D6B}" type="pres">
      <dgm:prSet presAssocID="{CDC3EAB8-4676-49CA-B22B-965ADE0963FD}" presName="dummyConnPt" presStyleCnt="0"/>
      <dgm:spPr/>
      <dgm:t>
        <a:bodyPr/>
        <a:lstStyle/>
        <a:p>
          <a:endParaRPr lang="ru-RU"/>
        </a:p>
      </dgm:t>
    </dgm:pt>
    <dgm:pt modelId="{A7AB4266-A601-4376-AACC-A312ADCAA81D}" type="pres">
      <dgm:prSet presAssocID="{CDC3EAB8-4676-49CA-B22B-965ADE0963FD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A9F608-A04E-479F-94AE-B664F5FDDFFC}" type="pres">
      <dgm:prSet presAssocID="{B27A8C5B-0FCF-4583-8A78-85A531523572}" presName="sibTrans" presStyleLbl="bgSibTrans2D1" presStyleIdx="10" presStyleCnt="13"/>
      <dgm:spPr/>
      <dgm:t>
        <a:bodyPr/>
        <a:lstStyle/>
        <a:p>
          <a:endParaRPr lang="ru-RU"/>
        </a:p>
      </dgm:t>
    </dgm:pt>
    <dgm:pt modelId="{6963BBC0-2048-4192-B25E-0EB63566FC37}" type="pres">
      <dgm:prSet presAssocID="{6C44BF43-2475-408A-8462-395D7BB42140}" presName="compNode" presStyleCnt="0"/>
      <dgm:spPr/>
      <dgm:t>
        <a:bodyPr/>
        <a:lstStyle/>
        <a:p>
          <a:endParaRPr lang="ru-RU"/>
        </a:p>
      </dgm:t>
    </dgm:pt>
    <dgm:pt modelId="{FB73EED3-DB08-4CC7-97A2-79F129E169DA}" type="pres">
      <dgm:prSet presAssocID="{6C44BF43-2475-408A-8462-395D7BB42140}" presName="dummyConnPt" presStyleCnt="0"/>
      <dgm:spPr/>
      <dgm:t>
        <a:bodyPr/>
        <a:lstStyle/>
        <a:p>
          <a:endParaRPr lang="ru-RU"/>
        </a:p>
      </dgm:t>
    </dgm:pt>
    <dgm:pt modelId="{FE3AEE7D-F506-47DD-AEF4-A1B0E0728709}" type="pres">
      <dgm:prSet presAssocID="{6C44BF43-2475-408A-8462-395D7BB42140}" presName="node" presStyleLbl="node1" presStyleIdx="11" presStyleCnt="14" custLinFactX="35263" custLinFactY="-31557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37355B-0D21-4990-8A50-6594412EAAFC}" type="pres">
      <dgm:prSet presAssocID="{3AB2563B-EAC8-4FDE-894A-6D097438F1F9}" presName="sibTrans" presStyleLbl="bgSibTrans2D1" presStyleIdx="11" presStyleCnt="13" custFlipVert="1" custFlipHor="1" custScaleX="3900" custScaleY="76714" custLinFactY="600000" custLinFactNeighborX="-9832" custLinFactNeighborY="652630"/>
      <dgm:spPr>
        <a:prstGeom prst="smileyFace">
          <a:avLst/>
        </a:prstGeom>
      </dgm:spPr>
      <dgm:t>
        <a:bodyPr/>
        <a:lstStyle/>
        <a:p>
          <a:endParaRPr lang="ru-RU"/>
        </a:p>
      </dgm:t>
    </dgm:pt>
    <dgm:pt modelId="{7662EB48-6AD1-48CE-BACE-21A92E0527F3}" type="pres">
      <dgm:prSet presAssocID="{6B7399A8-C688-4540-ABC1-0B598CF4ED9D}" presName="compNode" presStyleCnt="0"/>
      <dgm:spPr/>
      <dgm:t>
        <a:bodyPr/>
        <a:lstStyle/>
        <a:p>
          <a:endParaRPr lang="ru-RU"/>
        </a:p>
      </dgm:t>
    </dgm:pt>
    <dgm:pt modelId="{D6959A67-7284-427F-AE32-4777C6E781F7}" type="pres">
      <dgm:prSet presAssocID="{6B7399A8-C688-4540-ABC1-0B598CF4ED9D}" presName="dummyConnPt" presStyleCnt="0"/>
      <dgm:spPr/>
      <dgm:t>
        <a:bodyPr/>
        <a:lstStyle/>
        <a:p>
          <a:endParaRPr lang="ru-RU"/>
        </a:p>
      </dgm:t>
    </dgm:pt>
    <dgm:pt modelId="{0FD93D7F-A454-4C57-B015-0965BBC58639}" type="pres">
      <dgm:prSet presAssocID="{6B7399A8-C688-4540-ABC1-0B598CF4ED9D}" presName="node" presStyleLbl="node1" presStyleIdx="12" presStyleCnt="14" custLinFactX="-118607" custLinFactNeighborX="-200000" custLinFactNeighborY="-87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920043-1377-49E3-A3DC-D21A125D522A}" type="pres">
      <dgm:prSet presAssocID="{B1FE3C7B-D301-4A18-9818-7D3DB4F0FA3D}" presName="sibTrans" presStyleLbl="bgSibTrans2D1" presStyleIdx="12" presStyleCnt="13" custFlipHor="1" custScaleX="6785" custScaleY="43860" custLinFactY="442723" custLinFactNeighborX="36433" custLinFactNeighborY="500000"/>
      <dgm:spPr/>
      <dgm:t>
        <a:bodyPr/>
        <a:lstStyle/>
        <a:p>
          <a:endParaRPr lang="ru-RU"/>
        </a:p>
      </dgm:t>
    </dgm:pt>
    <dgm:pt modelId="{223B6351-7E7E-4616-990F-D2206CDED52A}" type="pres">
      <dgm:prSet presAssocID="{C0D07555-DB73-46EA-B74D-107219F39FC2}" presName="compNode" presStyleCnt="0"/>
      <dgm:spPr/>
      <dgm:t>
        <a:bodyPr/>
        <a:lstStyle/>
        <a:p>
          <a:endParaRPr lang="ru-RU"/>
        </a:p>
      </dgm:t>
    </dgm:pt>
    <dgm:pt modelId="{1ECDF0AC-EF81-42C9-BD00-63201B21E9E8}" type="pres">
      <dgm:prSet presAssocID="{C0D07555-DB73-46EA-B74D-107219F39FC2}" presName="dummyConnPt" presStyleCnt="0"/>
      <dgm:spPr/>
      <dgm:t>
        <a:bodyPr/>
        <a:lstStyle/>
        <a:p>
          <a:endParaRPr lang="ru-RU"/>
        </a:p>
      </dgm:t>
    </dgm:pt>
    <dgm:pt modelId="{D0439D6B-C915-4013-8BAB-B4EE0D0F269D}" type="pres">
      <dgm:prSet presAssocID="{C0D07555-DB73-46EA-B74D-107219F39FC2}" presName="node" presStyleLbl="node1" presStyleIdx="13" presStyleCnt="14" custLinFactY="9072" custLinFactNeighborX="-7145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0A3783-FAAC-426C-B51B-642A9BF4ABF7}" srcId="{E9693DEE-2D4A-486D-87CD-D40B179C0899}" destId="{4115D5DB-DD20-40DB-9388-F1ED05AB9847}" srcOrd="9" destOrd="0" parTransId="{4ECCFCC7-365A-4DA3-8270-D9EB4B33182A}" sibTransId="{B110AF77-4F75-4D28-860E-89888A4923A4}"/>
    <dgm:cxn modelId="{3F2802BF-796A-45D7-AA9E-1BA04886F631}" type="presOf" srcId="{2A72F986-AD9A-4429-976E-FD7413A0A17C}" destId="{373773F5-9375-47A4-BF62-1D4976BB3C49}" srcOrd="0" destOrd="0" presId="urn:microsoft.com/office/officeart/2005/8/layout/bProcess4"/>
    <dgm:cxn modelId="{2D3E1E62-FD62-4A10-A750-2E584AF62B44}" type="presOf" srcId="{C5816DBC-4AD5-4974-87C2-7E396075310E}" destId="{010A8BE2-1131-4EE2-B047-32145FC8FBC3}" srcOrd="0" destOrd="0" presId="urn:microsoft.com/office/officeart/2005/8/layout/bProcess4"/>
    <dgm:cxn modelId="{D9F710A6-9574-4044-9490-B9DB72B18B69}" type="presOf" srcId="{7601BFD1-F2A3-42C8-9F17-06FD74E492D0}" destId="{D8424D5A-AA08-4B79-90AB-E431704EF14D}" srcOrd="0" destOrd="0" presId="urn:microsoft.com/office/officeart/2005/8/layout/bProcess4"/>
    <dgm:cxn modelId="{D35DA1AB-FADA-4351-B603-3DFA3CF8189E}" type="presOf" srcId="{3AB2563B-EAC8-4FDE-894A-6D097438F1F9}" destId="{9937355B-0D21-4990-8A50-6594412EAAFC}" srcOrd="0" destOrd="0" presId="urn:microsoft.com/office/officeart/2005/8/layout/bProcess4"/>
    <dgm:cxn modelId="{C35084C2-2805-4986-B592-B33D5011FD39}" srcId="{E9693DEE-2D4A-486D-87CD-D40B179C0899}" destId="{4F32D880-FE29-45BD-876D-33F4AD540256}" srcOrd="2" destOrd="0" parTransId="{56556101-B903-4AA5-9E2A-2152A5214A47}" sibTransId="{C5816DBC-4AD5-4974-87C2-7E396075310E}"/>
    <dgm:cxn modelId="{FA6E91BF-DFA8-486C-9418-73150505D738}" srcId="{E9693DEE-2D4A-486D-87CD-D40B179C0899}" destId="{1DF7928A-2163-4883-B6A5-FB895D3D939C}" srcOrd="3" destOrd="0" parTransId="{42DEEF5B-BA5B-4E51-B189-1860BC41648D}" sibTransId="{C1D1E161-838C-4474-AED4-9711B25AD322}"/>
    <dgm:cxn modelId="{CA774EF3-910A-44B8-87E9-5B4B8156AB1B}" type="presOf" srcId="{C0D07555-DB73-46EA-B74D-107219F39FC2}" destId="{D0439D6B-C915-4013-8BAB-B4EE0D0F269D}" srcOrd="0" destOrd="0" presId="urn:microsoft.com/office/officeart/2005/8/layout/bProcess4"/>
    <dgm:cxn modelId="{D5641F56-BE23-427F-9092-1C44B8B9812A}" type="presOf" srcId="{112F21A4-E66B-4544-A1F4-EF11484938A0}" destId="{902C2FFD-A678-4ABE-BB66-5BBA225564B2}" srcOrd="0" destOrd="0" presId="urn:microsoft.com/office/officeart/2005/8/layout/bProcess4"/>
    <dgm:cxn modelId="{E8AE68D2-C257-4124-AD6C-558272529362}" type="presOf" srcId="{1DF7928A-2163-4883-B6A5-FB895D3D939C}" destId="{A5F5EF7E-04CB-4FD4-A4D3-0F23B2CCF048}" srcOrd="0" destOrd="0" presId="urn:microsoft.com/office/officeart/2005/8/layout/bProcess4"/>
    <dgm:cxn modelId="{BB122009-98B2-4B30-90B8-505364863300}" srcId="{E9693DEE-2D4A-486D-87CD-D40B179C0899}" destId="{3EB4CF93-E466-4583-907B-9D9408A1F440}" srcOrd="6" destOrd="0" parTransId="{9B116147-9621-493A-B1C0-48DB856FB43D}" sibTransId="{7E98A0AE-7CD3-4A20-B36B-5696E3A94C9C}"/>
    <dgm:cxn modelId="{F93BE40B-5F01-4EB3-92F2-FBAB57B16049}" type="presOf" srcId="{B1FE3C7B-D301-4A18-9818-7D3DB4F0FA3D}" destId="{02920043-1377-49E3-A3DC-D21A125D522A}" srcOrd="0" destOrd="0" presId="urn:microsoft.com/office/officeart/2005/8/layout/bProcess4"/>
    <dgm:cxn modelId="{97B22467-EF96-454C-A01A-B1B46CE4217B}" type="presOf" srcId="{7E98A0AE-7CD3-4A20-B36B-5696E3A94C9C}" destId="{AE53003F-D60F-4244-8333-E4247C64454B}" srcOrd="0" destOrd="0" presId="urn:microsoft.com/office/officeart/2005/8/layout/bProcess4"/>
    <dgm:cxn modelId="{25EA6A27-AE1D-42B4-B7A0-1B1FA5B8F489}" type="presOf" srcId="{B27A8C5B-0FCF-4583-8A78-85A531523572}" destId="{C9A9F608-A04E-479F-94AE-B664F5FDDFFC}" srcOrd="0" destOrd="0" presId="urn:microsoft.com/office/officeart/2005/8/layout/bProcess4"/>
    <dgm:cxn modelId="{D7BA7FBE-E73E-4D1A-93A7-3DBAE78E9B20}" type="presOf" srcId="{D06323D1-F7F9-4AED-9EB5-0155B66CD195}" destId="{25955D3B-122A-48D3-8666-62BE2005D0D8}" srcOrd="0" destOrd="0" presId="urn:microsoft.com/office/officeart/2005/8/layout/bProcess4"/>
    <dgm:cxn modelId="{4963FD95-041D-4C7E-B0DB-D55EBD8386DC}" srcId="{E9693DEE-2D4A-486D-87CD-D40B179C0899}" destId="{7601BFD1-F2A3-42C8-9F17-06FD74E492D0}" srcOrd="4" destOrd="0" parTransId="{347AF629-6263-46BD-ABDA-215EC96B5A61}" sibTransId="{28369949-0FEF-41A1-8233-41D6EDA6F1D5}"/>
    <dgm:cxn modelId="{EDA45719-4300-49CC-95D9-50B744259755}" srcId="{E9693DEE-2D4A-486D-87CD-D40B179C0899}" destId="{6C44BF43-2475-408A-8462-395D7BB42140}" srcOrd="11" destOrd="0" parTransId="{34D0DC1B-6502-47E4-84FA-231763D3F0F2}" sibTransId="{3AB2563B-EAC8-4FDE-894A-6D097438F1F9}"/>
    <dgm:cxn modelId="{B62729DC-E87F-4C10-A410-62F66C4428F4}" type="presOf" srcId="{E9693DEE-2D4A-486D-87CD-D40B179C0899}" destId="{2AE1C635-18BD-4304-AA14-1918F84787EE}" srcOrd="0" destOrd="0" presId="urn:microsoft.com/office/officeart/2005/8/layout/bProcess4"/>
    <dgm:cxn modelId="{43A89A89-3F1A-4E67-8E73-AEE8FBA3D92C}" srcId="{E9693DEE-2D4A-486D-87CD-D40B179C0899}" destId="{112F21A4-E66B-4544-A1F4-EF11484938A0}" srcOrd="8" destOrd="0" parTransId="{1D92B2A8-ED27-4BD9-8CC3-55D452C85226}" sibTransId="{8ED77894-853D-4D41-BA93-83CCD9A4103B}"/>
    <dgm:cxn modelId="{1CAF9AA0-9C1A-453F-9038-D04D61C479D8}" srcId="{E9693DEE-2D4A-486D-87CD-D40B179C0899}" destId="{D274B392-9D7E-4A19-AAF7-2B41A5BDAF96}" srcOrd="7" destOrd="0" parTransId="{79CAA59F-B7B4-4902-96B3-67980804EE41}" sibTransId="{573D0373-E6A5-46B8-A80F-BAAC3F4EFEAD}"/>
    <dgm:cxn modelId="{CCAC9D47-8E3A-4687-8304-8FA478B152C5}" type="presOf" srcId="{40B13A74-32F3-49EB-8A06-69B1FCD4EF1A}" destId="{7D200A4E-377A-4C98-8C78-6C0A62347083}" srcOrd="0" destOrd="0" presId="urn:microsoft.com/office/officeart/2005/8/layout/bProcess4"/>
    <dgm:cxn modelId="{CDFEC18D-5DE1-4847-BDF6-2D09F7940F12}" type="presOf" srcId="{28369949-0FEF-41A1-8233-41D6EDA6F1D5}" destId="{E2C12225-1FC5-4E19-A6B3-581743BFB7ED}" srcOrd="0" destOrd="0" presId="urn:microsoft.com/office/officeart/2005/8/layout/bProcess4"/>
    <dgm:cxn modelId="{3E1D65C3-43A7-48AA-89F6-79800569593D}" srcId="{E9693DEE-2D4A-486D-87CD-D40B179C0899}" destId="{4DA506E2-F1DA-4DB1-91B0-2D1F6397ADDD}" srcOrd="5" destOrd="0" parTransId="{9C20E48F-23CC-4C22-A5B4-64A5DB3527DC}" sibTransId="{72F08B61-47F2-408F-89B9-A71EB3C3D59D}"/>
    <dgm:cxn modelId="{55872E11-4DF1-439D-ACFF-DDC1F74C70F8}" type="presOf" srcId="{6B7399A8-C688-4540-ABC1-0B598CF4ED9D}" destId="{0FD93D7F-A454-4C57-B015-0965BBC58639}" srcOrd="0" destOrd="0" presId="urn:microsoft.com/office/officeart/2005/8/layout/bProcess4"/>
    <dgm:cxn modelId="{7118067B-83C7-45C4-8E92-0FD218C45D34}" type="presOf" srcId="{D274B392-9D7E-4A19-AAF7-2B41A5BDAF96}" destId="{9F0658E4-9229-4B2B-81E7-32BDF30814D4}" srcOrd="0" destOrd="0" presId="urn:microsoft.com/office/officeart/2005/8/layout/bProcess4"/>
    <dgm:cxn modelId="{D53BC750-8F71-4966-BD87-0A8B47CCE74B}" type="presOf" srcId="{CDC3EAB8-4676-49CA-B22B-965ADE0963FD}" destId="{A7AB4266-A601-4376-AACC-A312ADCAA81D}" srcOrd="0" destOrd="0" presId="urn:microsoft.com/office/officeart/2005/8/layout/bProcess4"/>
    <dgm:cxn modelId="{F3D84060-01B0-47C9-8818-735589A383B4}" srcId="{E9693DEE-2D4A-486D-87CD-D40B179C0899}" destId="{6B7399A8-C688-4540-ABC1-0B598CF4ED9D}" srcOrd="12" destOrd="0" parTransId="{37A23737-159B-478A-B13E-12AAB5CE2251}" sibTransId="{B1FE3C7B-D301-4A18-9818-7D3DB4F0FA3D}"/>
    <dgm:cxn modelId="{5F14D338-26DA-4BE9-9916-B73B6B610C0F}" srcId="{E9693DEE-2D4A-486D-87CD-D40B179C0899}" destId="{40B13A74-32F3-49EB-8A06-69B1FCD4EF1A}" srcOrd="1" destOrd="0" parTransId="{973E7FFF-1762-43CE-B9AB-B876FEF60F15}" sibTransId="{D06323D1-F7F9-4AED-9EB5-0155B66CD195}"/>
    <dgm:cxn modelId="{70C8053A-449C-4812-9CB5-6F2BA513A4BE}" srcId="{E9693DEE-2D4A-486D-87CD-D40B179C0899}" destId="{C0D07555-DB73-46EA-B74D-107219F39FC2}" srcOrd="13" destOrd="0" parTransId="{60A248A7-2059-462B-8D1D-99F6E0E6766F}" sibTransId="{D773AD92-D77E-4AA8-93D1-4996189C2295}"/>
    <dgm:cxn modelId="{9E6E9BCB-66BC-4EEC-A139-9CE8BF9109B6}" type="presOf" srcId="{4DA506E2-F1DA-4DB1-91B0-2D1F6397ADDD}" destId="{3A533959-CB73-48B3-A6B3-1BB0DE8D77BF}" srcOrd="0" destOrd="0" presId="urn:microsoft.com/office/officeart/2005/8/layout/bProcess4"/>
    <dgm:cxn modelId="{34EADC37-66D9-4F09-B748-E858B3446623}" type="presOf" srcId="{6C44BF43-2475-408A-8462-395D7BB42140}" destId="{FE3AEE7D-F506-47DD-AEF4-A1B0E0728709}" srcOrd="0" destOrd="0" presId="urn:microsoft.com/office/officeart/2005/8/layout/bProcess4"/>
    <dgm:cxn modelId="{BB195966-0E12-4531-8767-BF12BBC9F453}" type="presOf" srcId="{C1D1E161-838C-4474-AED4-9711B25AD322}" destId="{F812E59F-18A9-47C9-A01F-237EEE1F1BDB}" srcOrd="0" destOrd="0" presId="urn:microsoft.com/office/officeart/2005/8/layout/bProcess4"/>
    <dgm:cxn modelId="{DD4E77C3-96DF-4E19-B10C-90F0AE3B510A}" srcId="{E9693DEE-2D4A-486D-87CD-D40B179C0899}" destId="{CDC3EAB8-4676-49CA-B22B-965ADE0963FD}" srcOrd="10" destOrd="0" parTransId="{D88171CC-0AA7-4388-9983-D20ABF3B1D94}" sibTransId="{B27A8C5B-0FCF-4583-8A78-85A531523572}"/>
    <dgm:cxn modelId="{D89BDB8E-1002-4921-B787-F65AB87D90C6}" srcId="{E9693DEE-2D4A-486D-87CD-D40B179C0899}" destId="{2A72F986-AD9A-4429-976E-FD7413A0A17C}" srcOrd="0" destOrd="0" parTransId="{4825B93A-4CC2-404E-AEAE-52197804AB37}" sibTransId="{EB0D173E-D4A3-44AA-92BF-5E2155CD0945}"/>
    <dgm:cxn modelId="{812DF041-8A98-4024-97E5-8983BFED8674}" type="presOf" srcId="{4F32D880-FE29-45BD-876D-33F4AD540256}" destId="{140BA3CC-71FE-493F-B83E-671AEEB4CD4D}" srcOrd="0" destOrd="0" presId="urn:microsoft.com/office/officeart/2005/8/layout/bProcess4"/>
    <dgm:cxn modelId="{754A1F88-F804-4D27-9A02-DD209A883586}" type="presOf" srcId="{B110AF77-4F75-4D28-860E-89888A4923A4}" destId="{786ED128-509A-432F-92CB-86A44186F88F}" srcOrd="0" destOrd="0" presId="urn:microsoft.com/office/officeart/2005/8/layout/bProcess4"/>
    <dgm:cxn modelId="{88E4C2D8-34DD-400D-9DE2-72C190D0FC4E}" type="presOf" srcId="{3EB4CF93-E466-4583-907B-9D9408A1F440}" destId="{E15EC4BD-F312-455F-ADB8-FE63C05B0DB7}" srcOrd="0" destOrd="0" presId="urn:microsoft.com/office/officeart/2005/8/layout/bProcess4"/>
    <dgm:cxn modelId="{F6C5EED0-0EFB-47B0-A97B-FB844598780E}" type="presOf" srcId="{8ED77894-853D-4D41-BA93-83CCD9A4103B}" destId="{38D911E1-1AA3-48A8-B314-A89786054621}" srcOrd="0" destOrd="0" presId="urn:microsoft.com/office/officeart/2005/8/layout/bProcess4"/>
    <dgm:cxn modelId="{8A7BC56B-53A7-4C7C-9704-3D363393F3D0}" type="presOf" srcId="{4115D5DB-DD20-40DB-9388-F1ED05AB9847}" destId="{92F9A431-65C3-4680-8C04-E569F70727BF}" srcOrd="0" destOrd="0" presId="urn:microsoft.com/office/officeart/2005/8/layout/bProcess4"/>
    <dgm:cxn modelId="{1D7F36CC-D961-48E1-AC59-3FB04D37BC8A}" type="presOf" srcId="{573D0373-E6A5-46B8-A80F-BAAC3F4EFEAD}" destId="{CE7CCD73-4BC1-4F58-92E8-AA65526BD75D}" srcOrd="0" destOrd="0" presId="urn:microsoft.com/office/officeart/2005/8/layout/bProcess4"/>
    <dgm:cxn modelId="{C5ED1811-E6B0-4DD7-A179-EEA9C1D78D11}" type="presOf" srcId="{EB0D173E-D4A3-44AA-92BF-5E2155CD0945}" destId="{09C6E9BF-4C4D-450B-8869-E52912937E80}" srcOrd="0" destOrd="0" presId="urn:microsoft.com/office/officeart/2005/8/layout/bProcess4"/>
    <dgm:cxn modelId="{92A679A3-C2A2-45B9-9C92-B98C29ECFF19}" type="presOf" srcId="{72F08B61-47F2-408F-89B9-A71EB3C3D59D}" destId="{E27EBBFF-68FD-4FB6-8F48-2DEE038CC8FC}" srcOrd="0" destOrd="0" presId="urn:microsoft.com/office/officeart/2005/8/layout/bProcess4"/>
    <dgm:cxn modelId="{0B037060-656F-4875-B13E-5B4A815701E3}" type="presParOf" srcId="{2AE1C635-18BD-4304-AA14-1918F84787EE}" destId="{69A63F3B-A158-430F-A0A8-62E77D72628F}" srcOrd="0" destOrd="0" presId="urn:microsoft.com/office/officeart/2005/8/layout/bProcess4"/>
    <dgm:cxn modelId="{F81FF828-87D7-4708-96B4-A99DFE7A1EF3}" type="presParOf" srcId="{69A63F3B-A158-430F-A0A8-62E77D72628F}" destId="{8AB2849D-5E3D-4C30-9F0B-0B9C1A49A199}" srcOrd="0" destOrd="0" presId="urn:microsoft.com/office/officeart/2005/8/layout/bProcess4"/>
    <dgm:cxn modelId="{A2AABE34-6413-49D4-B8DA-5941F7B42FC1}" type="presParOf" srcId="{69A63F3B-A158-430F-A0A8-62E77D72628F}" destId="{373773F5-9375-47A4-BF62-1D4976BB3C49}" srcOrd="1" destOrd="0" presId="urn:microsoft.com/office/officeart/2005/8/layout/bProcess4"/>
    <dgm:cxn modelId="{18EEA86E-0692-4732-8018-D88634780EF2}" type="presParOf" srcId="{2AE1C635-18BD-4304-AA14-1918F84787EE}" destId="{09C6E9BF-4C4D-450B-8869-E52912937E80}" srcOrd="1" destOrd="0" presId="urn:microsoft.com/office/officeart/2005/8/layout/bProcess4"/>
    <dgm:cxn modelId="{5F22BE2B-6FB7-43D6-8AFE-B184E0906180}" type="presParOf" srcId="{2AE1C635-18BD-4304-AA14-1918F84787EE}" destId="{BB11CD7C-5870-47FC-8D46-558D10AD143D}" srcOrd="2" destOrd="0" presId="urn:microsoft.com/office/officeart/2005/8/layout/bProcess4"/>
    <dgm:cxn modelId="{048B50C9-25F2-4D9A-B000-E56A31859D66}" type="presParOf" srcId="{BB11CD7C-5870-47FC-8D46-558D10AD143D}" destId="{F9197004-13CD-4F04-A6E3-3A588A3B22D6}" srcOrd="0" destOrd="0" presId="urn:microsoft.com/office/officeart/2005/8/layout/bProcess4"/>
    <dgm:cxn modelId="{C569C223-A368-4D8B-A417-331207152865}" type="presParOf" srcId="{BB11CD7C-5870-47FC-8D46-558D10AD143D}" destId="{7D200A4E-377A-4C98-8C78-6C0A62347083}" srcOrd="1" destOrd="0" presId="urn:microsoft.com/office/officeart/2005/8/layout/bProcess4"/>
    <dgm:cxn modelId="{809CE1EB-B122-4D63-B352-596BFBA281D0}" type="presParOf" srcId="{2AE1C635-18BD-4304-AA14-1918F84787EE}" destId="{25955D3B-122A-48D3-8666-62BE2005D0D8}" srcOrd="3" destOrd="0" presId="urn:microsoft.com/office/officeart/2005/8/layout/bProcess4"/>
    <dgm:cxn modelId="{CFE922DD-AAC5-459F-BF7B-87700F9B68C0}" type="presParOf" srcId="{2AE1C635-18BD-4304-AA14-1918F84787EE}" destId="{DB6BA2C7-FD7E-415A-909E-DC8B0EAB6F06}" srcOrd="4" destOrd="0" presId="urn:microsoft.com/office/officeart/2005/8/layout/bProcess4"/>
    <dgm:cxn modelId="{8AE48085-32A8-4331-8DAC-3D5FD8B8014F}" type="presParOf" srcId="{DB6BA2C7-FD7E-415A-909E-DC8B0EAB6F06}" destId="{D29DD8C3-AA8C-4D99-ACF3-0A4F72DF6CDA}" srcOrd="0" destOrd="0" presId="urn:microsoft.com/office/officeart/2005/8/layout/bProcess4"/>
    <dgm:cxn modelId="{7394942B-6929-4A3A-BCCE-650F07DA6C71}" type="presParOf" srcId="{DB6BA2C7-FD7E-415A-909E-DC8B0EAB6F06}" destId="{140BA3CC-71FE-493F-B83E-671AEEB4CD4D}" srcOrd="1" destOrd="0" presId="urn:microsoft.com/office/officeart/2005/8/layout/bProcess4"/>
    <dgm:cxn modelId="{FE026D1E-C11D-4D1F-B7AA-F77DC22D4032}" type="presParOf" srcId="{2AE1C635-18BD-4304-AA14-1918F84787EE}" destId="{010A8BE2-1131-4EE2-B047-32145FC8FBC3}" srcOrd="5" destOrd="0" presId="urn:microsoft.com/office/officeart/2005/8/layout/bProcess4"/>
    <dgm:cxn modelId="{6702B762-51E0-47A6-896A-CFFC670E2AC1}" type="presParOf" srcId="{2AE1C635-18BD-4304-AA14-1918F84787EE}" destId="{3DB6F8F9-424B-419E-8761-ED27187BE4C2}" srcOrd="6" destOrd="0" presId="urn:microsoft.com/office/officeart/2005/8/layout/bProcess4"/>
    <dgm:cxn modelId="{A1FF4170-CD68-4033-B5FF-6A34A204F385}" type="presParOf" srcId="{3DB6F8F9-424B-419E-8761-ED27187BE4C2}" destId="{8F00F269-73E0-45F9-AE4A-5837D9A9C2A1}" srcOrd="0" destOrd="0" presId="urn:microsoft.com/office/officeart/2005/8/layout/bProcess4"/>
    <dgm:cxn modelId="{78C94D29-FB70-4F02-B42C-139CC013396D}" type="presParOf" srcId="{3DB6F8F9-424B-419E-8761-ED27187BE4C2}" destId="{A5F5EF7E-04CB-4FD4-A4D3-0F23B2CCF048}" srcOrd="1" destOrd="0" presId="urn:microsoft.com/office/officeart/2005/8/layout/bProcess4"/>
    <dgm:cxn modelId="{8BCFB556-3F89-4300-8278-E935DD6D9AD1}" type="presParOf" srcId="{2AE1C635-18BD-4304-AA14-1918F84787EE}" destId="{F812E59F-18A9-47C9-A01F-237EEE1F1BDB}" srcOrd="7" destOrd="0" presId="urn:microsoft.com/office/officeart/2005/8/layout/bProcess4"/>
    <dgm:cxn modelId="{8160AA7E-E28B-420A-9165-5C226FCDAB36}" type="presParOf" srcId="{2AE1C635-18BD-4304-AA14-1918F84787EE}" destId="{B95A1BBD-FFAC-4A8E-AEAC-9F8F0A7E11EC}" srcOrd="8" destOrd="0" presId="urn:microsoft.com/office/officeart/2005/8/layout/bProcess4"/>
    <dgm:cxn modelId="{6E4978DD-42C1-4448-BFA3-820CFEA8941A}" type="presParOf" srcId="{B95A1BBD-FFAC-4A8E-AEAC-9F8F0A7E11EC}" destId="{A8257F53-1AB3-4CF6-BA3D-0A6C4C74847C}" srcOrd="0" destOrd="0" presId="urn:microsoft.com/office/officeart/2005/8/layout/bProcess4"/>
    <dgm:cxn modelId="{ED391F78-9446-4B78-81AF-2B1F41EA0D7C}" type="presParOf" srcId="{B95A1BBD-FFAC-4A8E-AEAC-9F8F0A7E11EC}" destId="{D8424D5A-AA08-4B79-90AB-E431704EF14D}" srcOrd="1" destOrd="0" presId="urn:microsoft.com/office/officeart/2005/8/layout/bProcess4"/>
    <dgm:cxn modelId="{22EE3E59-BCBE-4E02-A53E-040F4A7B3D15}" type="presParOf" srcId="{2AE1C635-18BD-4304-AA14-1918F84787EE}" destId="{E2C12225-1FC5-4E19-A6B3-581743BFB7ED}" srcOrd="9" destOrd="0" presId="urn:microsoft.com/office/officeart/2005/8/layout/bProcess4"/>
    <dgm:cxn modelId="{585A9E5D-08E2-49E2-B739-CCE298F7B11E}" type="presParOf" srcId="{2AE1C635-18BD-4304-AA14-1918F84787EE}" destId="{9F134F4F-4A07-49F5-9FD9-FA8DDC79CB97}" srcOrd="10" destOrd="0" presId="urn:microsoft.com/office/officeart/2005/8/layout/bProcess4"/>
    <dgm:cxn modelId="{7A3FDFF1-F22E-4F49-8880-28EE42F7504F}" type="presParOf" srcId="{9F134F4F-4A07-49F5-9FD9-FA8DDC79CB97}" destId="{EF78C58A-0F26-4867-A134-6F0A6415080C}" srcOrd="0" destOrd="0" presId="urn:microsoft.com/office/officeart/2005/8/layout/bProcess4"/>
    <dgm:cxn modelId="{64CCBB52-DC1C-45BD-A1CA-6D3E8D739CAC}" type="presParOf" srcId="{9F134F4F-4A07-49F5-9FD9-FA8DDC79CB97}" destId="{3A533959-CB73-48B3-A6B3-1BB0DE8D77BF}" srcOrd="1" destOrd="0" presId="urn:microsoft.com/office/officeart/2005/8/layout/bProcess4"/>
    <dgm:cxn modelId="{8A566098-50F5-4659-8BC3-DA2FBB17ED3A}" type="presParOf" srcId="{2AE1C635-18BD-4304-AA14-1918F84787EE}" destId="{E27EBBFF-68FD-4FB6-8F48-2DEE038CC8FC}" srcOrd="11" destOrd="0" presId="urn:microsoft.com/office/officeart/2005/8/layout/bProcess4"/>
    <dgm:cxn modelId="{668ECEE6-9AA8-4116-9A71-BE63AC6BE5B5}" type="presParOf" srcId="{2AE1C635-18BD-4304-AA14-1918F84787EE}" destId="{21E91B31-F2FF-40A3-8309-7D454D6F6013}" srcOrd="12" destOrd="0" presId="urn:microsoft.com/office/officeart/2005/8/layout/bProcess4"/>
    <dgm:cxn modelId="{9D02D5B6-4202-4149-A117-08E8CF6D580D}" type="presParOf" srcId="{21E91B31-F2FF-40A3-8309-7D454D6F6013}" destId="{9EC5E789-AA13-439F-B51F-D46E18D47EF9}" srcOrd="0" destOrd="0" presId="urn:microsoft.com/office/officeart/2005/8/layout/bProcess4"/>
    <dgm:cxn modelId="{E8B09A85-B6BF-4CFE-9A02-356BBC12257C}" type="presParOf" srcId="{21E91B31-F2FF-40A3-8309-7D454D6F6013}" destId="{E15EC4BD-F312-455F-ADB8-FE63C05B0DB7}" srcOrd="1" destOrd="0" presId="urn:microsoft.com/office/officeart/2005/8/layout/bProcess4"/>
    <dgm:cxn modelId="{E87A3903-F38A-4455-AD26-8A0258479C7F}" type="presParOf" srcId="{2AE1C635-18BD-4304-AA14-1918F84787EE}" destId="{AE53003F-D60F-4244-8333-E4247C64454B}" srcOrd="13" destOrd="0" presId="urn:microsoft.com/office/officeart/2005/8/layout/bProcess4"/>
    <dgm:cxn modelId="{E2090B24-71C1-4D4C-A56A-7FDFA809D8FC}" type="presParOf" srcId="{2AE1C635-18BD-4304-AA14-1918F84787EE}" destId="{A697AF6D-E308-4FC8-A0A5-AD5BEA1D66D4}" srcOrd="14" destOrd="0" presId="urn:microsoft.com/office/officeart/2005/8/layout/bProcess4"/>
    <dgm:cxn modelId="{FE716454-8171-448C-9CB6-AEC1A5CC8038}" type="presParOf" srcId="{A697AF6D-E308-4FC8-A0A5-AD5BEA1D66D4}" destId="{7CA79168-7830-47AD-B844-2378A231A62A}" srcOrd="0" destOrd="0" presId="urn:microsoft.com/office/officeart/2005/8/layout/bProcess4"/>
    <dgm:cxn modelId="{8BED9834-04F1-45DE-842B-5D80C7D2EAFB}" type="presParOf" srcId="{A697AF6D-E308-4FC8-A0A5-AD5BEA1D66D4}" destId="{9F0658E4-9229-4B2B-81E7-32BDF30814D4}" srcOrd="1" destOrd="0" presId="urn:microsoft.com/office/officeart/2005/8/layout/bProcess4"/>
    <dgm:cxn modelId="{C63AC925-88C4-47AD-B5CA-E90A82747AA9}" type="presParOf" srcId="{2AE1C635-18BD-4304-AA14-1918F84787EE}" destId="{CE7CCD73-4BC1-4F58-92E8-AA65526BD75D}" srcOrd="15" destOrd="0" presId="urn:microsoft.com/office/officeart/2005/8/layout/bProcess4"/>
    <dgm:cxn modelId="{80D23920-FD4E-48BE-A737-FA14125FDF2C}" type="presParOf" srcId="{2AE1C635-18BD-4304-AA14-1918F84787EE}" destId="{395CAC7E-1B77-457F-941E-7A2B94D9A316}" srcOrd="16" destOrd="0" presId="urn:microsoft.com/office/officeart/2005/8/layout/bProcess4"/>
    <dgm:cxn modelId="{9D5E0E15-D4D8-4C2A-BA57-43EDF1982C68}" type="presParOf" srcId="{395CAC7E-1B77-457F-941E-7A2B94D9A316}" destId="{A6CD8A23-8D51-46EB-A7E9-25BAF3E84CCC}" srcOrd="0" destOrd="0" presId="urn:microsoft.com/office/officeart/2005/8/layout/bProcess4"/>
    <dgm:cxn modelId="{F83151BC-06AF-4FD6-9EAC-E1929A8A0E37}" type="presParOf" srcId="{395CAC7E-1B77-457F-941E-7A2B94D9A316}" destId="{902C2FFD-A678-4ABE-BB66-5BBA225564B2}" srcOrd="1" destOrd="0" presId="urn:microsoft.com/office/officeart/2005/8/layout/bProcess4"/>
    <dgm:cxn modelId="{42A9DC08-63DF-4BDD-B948-D04807B6571C}" type="presParOf" srcId="{2AE1C635-18BD-4304-AA14-1918F84787EE}" destId="{38D911E1-1AA3-48A8-B314-A89786054621}" srcOrd="17" destOrd="0" presId="urn:microsoft.com/office/officeart/2005/8/layout/bProcess4"/>
    <dgm:cxn modelId="{3D0BAF89-5C5C-4542-915F-D09487782305}" type="presParOf" srcId="{2AE1C635-18BD-4304-AA14-1918F84787EE}" destId="{F42B564B-185A-4E4A-85A0-06BD2F00D520}" srcOrd="18" destOrd="0" presId="urn:microsoft.com/office/officeart/2005/8/layout/bProcess4"/>
    <dgm:cxn modelId="{21360E08-0521-42CE-BD2C-77B5C45ADDA4}" type="presParOf" srcId="{F42B564B-185A-4E4A-85A0-06BD2F00D520}" destId="{7214D7D5-EFB7-4881-8073-1029C3C0B985}" srcOrd="0" destOrd="0" presId="urn:microsoft.com/office/officeart/2005/8/layout/bProcess4"/>
    <dgm:cxn modelId="{87CD22F7-B6D6-4231-9EF5-23FEEADD08D8}" type="presParOf" srcId="{F42B564B-185A-4E4A-85A0-06BD2F00D520}" destId="{92F9A431-65C3-4680-8C04-E569F70727BF}" srcOrd="1" destOrd="0" presId="urn:microsoft.com/office/officeart/2005/8/layout/bProcess4"/>
    <dgm:cxn modelId="{F84DEA9C-612F-4EEF-B2FB-7DAB847F2B98}" type="presParOf" srcId="{2AE1C635-18BD-4304-AA14-1918F84787EE}" destId="{786ED128-509A-432F-92CB-86A44186F88F}" srcOrd="19" destOrd="0" presId="urn:microsoft.com/office/officeart/2005/8/layout/bProcess4"/>
    <dgm:cxn modelId="{6B776AFD-D68D-43A2-AE33-1EAA667F9BA6}" type="presParOf" srcId="{2AE1C635-18BD-4304-AA14-1918F84787EE}" destId="{AACA37D0-5B01-4EAD-B5A8-9A135692CC0E}" srcOrd="20" destOrd="0" presId="urn:microsoft.com/office/officeart/2005/8/layout/bProcess4"/>
    <dgm:cxn modelId="{F3077A84-B806-45B9-A682-F4AA6B4B7BDB}" type="presParOf" srcId="{AACA37D0-5B01-4EAD-B5A8-9A135692CC0E}" destId="{432CD17B-5AF9-4616-A3EC-3AA839058D6B}" srcOrd="0" destOrd="0" presId="urn:microsoft.com/office/officeart/2005/8/layout/bProcess4"/>
    <dgm:cxn modelId="{A6DB122C-B08B-4847-867B-AA79A8ACB9F8}" type="presParOf" srcId="{AACA37D0-5B01-4EAD-B5A8-9A135692CC0E}" destId="{A7AB4266-A601-4376-AACC-A312ADCAA81D}" srcOrd="1" destOrd="0" presId="urn:microsoft.com/office/officeart/2005/8/layout/bProcess4"/>
    <dgm:cxn modelId="{ECF241FA-0021-4E92-BA44-B2B141068655}" type="presParOf" srcId="{2AE1C635-18BD-4304-AA14-1918F84787EE}" destId="{C9A9F608-A04E-479F-94AE-B664F5FDDFFC}" srcOrd="21" destOrd="0" presId="urn:microsoft.com/office/officeart/2005/8/layout/bProcess4"/>
    <dgm:cxn modelId="{FB9AFCF7-FAC6-4889-AD24-96F2E5EA3149}" type="presParOf" srcId="{2AE1C635-18BD-4304-AA14-1918F84787EE}" destId="{6963BBC0-2048-4192-B25E-0EB63566FC37}" srcOrd="22" destOrd="0" presId="urn:microsoft.com/office/officeart/2005/8/layout/bProcess4"/>
    <dgm:cxn modelId="{4A8EB66C-23C7-49A7-8387-0EC9EB7B323D}" type="presParOf" srcId="{6963BBC0-2048-4192-B25E-0EB63566FC37}" destId="{FB73EED3-DB08-4CC7-97A2-79F129E169DA}" srcOrd="0" destOrd="0" presId="urn:microsoft.com/office/officeart/2005/8/layout/bProcess4"/>
    <dgm:cxn modelId="{31605DBB-C78E-4CBC-B0BD-00D0B1B05987}" type="presParOf" srcId="{6963BBC0-2048-4192-B25E-0EB63566FC37}" destId="{FE3AEE7D-F506-47DD-AEF4-A1B0E0728709}" srcOrd="1" destOrd="0" presId="urn:microsoft.com/office/officeart/2005/8/layout/bProcess4"/>
    <dgm:cxn modelId="{84887003-EE5F-457A-A248-AB9448A82574}" type="presParOf" srcId="{2AE1C635-18BD-4304-AA14-1918F84787EE}" destId="{9937355B-0D21-4990-8A50-6594412EAAFC}" srcOrd="23" destOrd="0" presId="urn:microsoft.com/office/officeart/2005/8/layout/bProcess4"/>
    <dgm:cxn modelId="{640B2B5F-9005-4C5D-9F96-B836406DAEE9}" type="presParOf" srcId="{2AE1C635-18BD-4304-AA14-1918F84787EE}" destId="{7662EB48-6AD1-48CE-BACE-21A92E0527F3}" srcOrd="24" destOrd="0" presId="urn:microsoft.com/office/officeart/2005/8/layout/bProcess4"/>
    <dgm:cxn modelId="{22241432-3EFF-4054-8E3F-94B9F7F9CE8C}" type="presParOf" srcId="{7662EB48-6AD1-48CE-BACE-21A92E0527F3}" destId="{D6959A67-7284-427F-AE32-4777C6E781F7}" srcOrd="0" destOrd="0" presId="urn:microsoft.com/office/officeart/2005/8/layout/bProcess4"/>
    <dgm:cxn modelId="{53EAC7D2-1C1D-4F55-8169-D56B43BFCAF8}" type="presParOf" srcId="{7662EB48-6AD1-48CE-BACE-21A92E0527F3}" destId="{0FD93D7F-A454-4C57-B015-0965BBC58639}" srcOrd="1" destOrd="0" presId="urn:microsoft.com/office/officeart/2005/8/layout/bProcess4"/>
    <dgm:cxn modelId="{17960AD7-CCEB-44AA-B759-BE906647A18E}" type="presParOf" srcId="{2AE1C635-18BD-4304-AA14-1918F84787EE}" destId="{02920043-1377-49E3-A3DC-D21A125D522A}" srcOrd="25" destOrd="0" presId="urn:microsoft.com/office/officeart/2005/8/layout/bProcess4"/>
    <dgm:cxn modelId="{6535CBB8-0D6E-4138-9CC9-5F25CCB5E748}" type="presParOf" srcId="{2AE1C635-18BD-4304-AA14-1918F84787EE}" destId="{223B6351-7E7E-4616-990F-D2206CDED52A}" srcOrd="26" destOrd="0" presId="urn:microsoft.com/office/officeart/2005/8/layout/bProcess4"/>
    <dgm:cxn modelId="{4FB0AAB7-55DE-44EF-8404-7253DE6819F2}" type="presParOf" srcId="{223B6351-7E7E-4616-990F-D2206CDED52A}" destId="{1ECDF0AC-EF81-42C9-BD00-63201B21E9E8}" srcOrd="0" destOrd="0" presId="urn:microsoft.com/office/officeart/2005/8/layout/bProcess4"/>
    <dgm:cxn modelId="{F3709788-5C73-47DD-8FFC-823A23A3ED20}" type="presParOf" srcId="{223B6351-7E7E-4616-990F-D2206CDED52A}" destId="{D0439D6B-C915-4013-8BAB-B4EE0D0F269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FF48FBE-08F8-4A1E-93C9-7455C3E41728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4AEA9E7-DE39-4958-BB4A-2436040CC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82ADB-F2A4-48E2-A78B-BDA6CBB7B864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98F4E-851B-4B12-B301-A718CA52B5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D1CDF-2B3B-4554-AC0A-210456753CB1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2FA4-B1A5-4548-8F4D-B031767633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21AAE-6514-4AE3-875C-26252BD7A8DA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0FCAE-3C70-4424-86E3-A649B3AAC3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38838-4B5B-4388-A3A4-A66402B8A9FC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A2CCA-4ED2-45FA-91FC-9D135C173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2D876-1C30-4FFF-B373-4CE988C6BEF8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3E13D-7578-4827-8B61-304E3896D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A2983-2BD1-45E3-A4D3-D689FBEBF6C6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AA2D0-08A4-4ACA-9834-5773400079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775B6-BB48-47D8-9680-4C38FBF51CD8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C91D7-44E0-4EA1-9422-83A072FD2A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550F5-7D7B-47CE-B653-1FD28B035C1B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C83B9-385D-464E-ACBA-67777F3B2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36DB1-8E4B-415E-AD7C-F15811608BEE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CC884-0C28-4EF6-A5C2-CB48AFBAF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E71B5-60A2-4102-8EC0-95DEC90525AF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B815C-E49F-4207-A66B-BF11FF14F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69DEB-93D8-4A31-9DB3-569068D2CAC7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4082E-A306-4201-82B4-871ADE6719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5000"/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B59B2A-9773-4360-B4EB-D47CFC39BD18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CBDC67-9198-472E-A191-1C21AD29D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10" r:id="rId9"/>
    <p:sldLayoutId id="2147483701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9BBB5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9BBB5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8064A2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ru-RU" smtClean="0"/>
          </a:p>
        </p:txBody>
      </p:sp>
      <p:pic>
        <p:nvPicPr>
          <p:cNvPr id="14339" name="Picture 2" descr="C:\Users\401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5400"/>
            <a:ext cx="960755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68313" y="765175"/>
            <a:ext cx="5040312" cy="2338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"Музыкальные игры при формировании                                слого-ритмического    рисунка слова". </a:t>
            </a:r>
            <a:r>
              <a:rPr lang="en-US" sz="32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 </a:t>
            </a:r>
            <a:r>
              <a:rPr lang="ru-RU" sz="56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/>
            </a:r>
            <a:br>
              <a:rPr lang="ru-RU" sz="56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</a:b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1000125"/>
          </a:xfrm>
        </p:spPr>
        <p:txBody>
          <a:bodyPr/>
          <a:lstStyle/>
          <a:p>
            <a:pPr algn="ctr"/>
            <a:r>
              <a:rPr lang="ru-RU" b="1" smtClean="0"/>
              <a:t> 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0"/>
            <a:ext cx="457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3200" smtClean="0"/>
          </a:p>
          <a:p>
            <a:endParaRPr lang="ru-RU" sz="3200" smtClean="0"/>
          </a:p>
          <a:p>
            <a:endParaRPr lang="ru-RU" sz="3200" smtClean="0"/>
          </a:p>
          <a:p>
            <a:pPr algn="ctr">
              <a:buFont typeface="Wingdings 2" pitchFamily="18" charset="2"/>
              <a:buNone/>
            </a:pPr>
            <a:r>
              <a:rPr lang="ru-RU" sz="3200" smtClean="0"/>
              <a:t>Спасибо за внимание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071562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Если говорить вам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сложно  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музыка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всегда поможет</a:t>
            </a:r>
            <a:r>
              <a:rPr lang="ru-RU" sz="4800" i="1" dirty="0">
                <a:latin typeface="Times New Roman" pitchFamily="18" charset="0"/>
                <a:cs typeface="Times New Roman" pitchFamily="18" charset="0"/>
              </a:rPr>
              <a:t>!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895850"/>
          </a:xfrm>
        </p:spPr>
        <p:txBody>
          <a:bodyPr>
            <a:normAutofit fontScale="85000"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Слоговая структура слова -  взаиморасположение и связь слогов в слове.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Слог – это  фонетико-фонологическая единица, занимающая промежуточное положение между звуком и речевым тактом.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Слоги являются кратчайшими звеньями ритмической организации речи.</a:t>
            </a:r>
          </a:p>
          <a:p>
            <a:pPr marL="0" indent="0" algn="ctr" fontAlgn="auto">
              <a:lnSpc>
                <a:spcPct val="16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Ритмическая способность рассматривается специалистами в качестве предпосылки и одновременного условия реализации различных видов деятельности – речевой, интеллектуальной и др.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/>
              <a:t>Формирование слоговой структуры слов в норме проходит по следующим этапам </a:t>
            </a:r>
            <a:br>
              <a:rPr lang="ru-RU" sz="2800" dirty="0" smtClean="0"/>
            </a:br>
            <a:r>
              <a:rPr lang="ru-RU" sz="2200" dirty="0" smtClean="0"/>
              <a:t>(А. Н. Гвоздев «Вопросы изучения детской речи»)</a:t>
            </a:r>
            <a:endParaRPr lang="ru-RU" sz="2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928802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428625"/>
            <a:ext cx="7858125" cy="71437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Слоговая структура слова</a:t>
            </a:r>
            <a:endParaRPr lang="ru-RU" sz="2800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643063"/>
          <a:ext cx="8929688" cy="3429000"/>
        </p:xfrm>
        <a:graphic>
          <a:graphicData uri="http://schemas.openxmlformats.org/drawingml/2006/table">
            <a:tbl>
              <a:tblPr/>
              <a:tblGrid>
                <a:gridCol w="1355375"/>
                <a:gridCol w="1307884"/>
                <a:gridCol w="2036611"/>
                <a:gridCol w="1879948"/>
                <a:gridCol w="2349900"/>
              </a:tblGrid>
              <a:tr h="46704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года</a:t>
                      </a:r>
                      <a:endParaRPr lang="ru-RU" sz="140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года</a:t>
                      </a:r>
                      <a:endParaRPr lang="ru-RU" sz="140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лет</a:t>
                      </a:r>
                      <a:endParaRPr lang="ru-RU" sz="140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лет</a:t>
                      </a:r>
                      <a:endParaRPr lang="ru-RU" sz="1400" i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лет</a:t>
                      </a:r>
                      <a:endParaRPr lang="ru-RU" sz="140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999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кот</a:t>
                      </a:r>
                      <a:endParaRPr lang="ru-RU" sz="140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вода</a:t>
                      </a:r>
                      <a:endParaRPr lang="ru-RU" sz="140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стук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банка</a:t>
                      </a: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мост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фантик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тропинка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самолет</a:t>
                      </a:r>
                      <a:endParaRPr lang="ru-RU" sz="140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скворец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фотограф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погремушка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универсаме продают продукты.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Парашютисты готовятся к прыжку.</a:t>
                      </a: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тротуар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фотоаппарат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регулировщик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Регулировщик руководит движением на перекрестке.</a:t>
                      </a: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университет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водопровод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кораблекрушение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Регулировщик руководит движением на перекрестке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Экскурсовод провод экскурсию по </a:t>
                      </a: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Екатеринбургу</a:t>
                      </a:r>
                      <a:endParaRPr lang="ru-RU" sz="140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57200" y="714375"/>
            <a:ext cx="8229600" cy="1357313"/>
          </a:xfrm>
        </p:spPr>
        <p:txBody>
          <a:bodyPr/>
          <a:lstStyle/>
          <a:p>
            <a:pPr algn="ctr"/>
            <a:r>
              <a:rPr lang="ru-RU" sz="3200" b="1" u="sng" smtClean="0"/>
              <a:t>Типы нарушений слоговой структуры слова</a:t>
            </a:r>
            <a:r>
              <a:rPr lang="ru-RU" sz="3200" u="sng" smtClean="0"/>
              <a:t> </a:t>
            </a:r>
            <a:br>
              <a:rPr lang="ru-RU" sz="3200" u="sng" smtClean="0"/>
            </a:br>
            <a:r>
              <a:rPr lang="ru-RU" sz="3200" u="sng" smtClean="0">
                <a:latin typeface="Times New Roman" pitchFamily="18" charset="0"/>
                <a:cs typeface="Times New Roman" pitchFamily="18" charset="0"/>
              </a:rPr>
              <a:t>(А.К. Маркова ,Четверушкина Н.С. )</a:t>
            </a:r>
            <a:endParaRPr lang="ru-RU" sz="320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85750" y="2357438"/>
            <a:ext cx="8501063" cy="3714750"/>
          </a:xfrm>
          <a:prstGeom prst="rect">
            <a:avLst/>
          </a:prstGeom>
        </p:spPr>
        <p:txBody>
          <a:bodyPr lIns="0" rIns="0" bIns="0" anchor="b">
            <a:normAutofit fontScale="92500" lnSpcReduction="10000"/>
          </a:bodyPr>
          <a:lstStyle/>
          <a:p>
            <a:pPr marL="514350" indent="-514350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800" b="1" i="1" dirty="0">
                <a:latin typeface="+mn-lt"/>
              </a:rPr>
              <a:t>Нарушение количества слогов.</a:t>
            </a:r>
          </a:p>
          <a:p>
            <a:pPr marL="514350" indent="-514350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800" b="1" i="1" dirty="0">
                <a:latin typeface="+mn-lt"/>
              </a:rPr>
              <a:t>Нарушение последовательности слогов в слове.</a:t>
            </a:r>
            <a:endParaRPr lang="ru-RU" sz="2800" dirty="0">
              <a:latin typeface="+mn-lt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800" b="1" i="1" dirty="0">
                <a:latin typeface="+mn-lt"/>
              </a:rPr>
              <a:t>     Искажение структуры отдельного слога.</a:t>
            </a:r>
            <a:endParaRPr lang="ru-RU" sz="2800" dirty="0">
              <a:latin typeface="+mn-lt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800" b="1" i="1" dirty="0">
                <a:latin typeface="+mn-lt"/>
              </a:rPr>
              <a:t>    Уподобление слогов</a:t>
            </a:r>
            <a:r>
              <a:rPr lang="ru-RU" sz="2800" dirty="0">
                <a:latin typeface="+mn-lt"/>
              </a:rPr>
              <a:t>: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800" b="1" i="1" dirty="0">
                <a:latin typeface="+mn-lt"/>
              </a:rPr>
              <a:t>персеверации</a:t>
            </a:r>
            <a:r>
              <a:rPr lang="ru-RU" sz="2800" dirty="0">
                <a:latin typeface="+mn-lt"/>
              </a:rPr>
              <a:t> 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800" b="1" i="1" dirty="0">
                <a:latin typeface="+mn-lt"/>
              </a:rPr>
              <a:t>антиципации</a:t>
            </a:r>
            <a:r>
              <a:rPr lang="ru-RU" sz="2800" dirty="0">
                <a:latin typeface="+mn-lt"/>
              </a:rPr>
              <a:t> 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800" b="1" i="1" dirty="0">
                <a:latin typeface="+mn-lt"/>
              </a:rPr>
              <a:t>контаминации</a:t>
            </a:r>
            <a:r>
              <a:rPr lang="ru-RU" sz="2800" dirty="0"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3071812"/>
          </a:xfrm>
        </p:spPr>
        <p:txBody>
          <a:bodyPr/>
          <a:lstStyle/>
          <a:p>
            <a:pPr algn="ctr"/>
            <a:r>
              <a:rPr lang="ru-RU" sz="2800" b="1" smtClean="0"/>
              <a:t>Нарушение слоговой структуры оказывает негативное влияние на становление и функционирование всех компонентов языковой системы:</a:t>
            </a:r>
            <a:br>
              <a:rPr lang="ru-RU" sz="2800" b="1" smtClean="0"/>
            </a:br>
            <a:r>
              <a:rPr lang="ru-RU" sz="2800" b="1" smtClean="0"/>
              <a:t>-</a:t>
            </a:r>
            <a:r>
              <a:rPr lang="ru-RU" sz="2400" smtClean="0"/>
              <a:t>произносительной стороны речи – фонетики;                                                            </a:t>
            </a:r>
            <a:r>
              <a:rPr lang="ru-RU" sz="2400" b="1" smtClean="0"/>
              <a:t>- </a:t>
            </a:r>
            <a:r>
              <a:rPr lang="ru-RU" sz="2400" smtClean="0"/>
              <a:t>лексико-грамматической стороны речи.</a:t>
            </a:r>
            <a:endParaRPr lang="ru-RU" sz="2800" b="1" smtClean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57200" y="3571875"/>
            <a:ext cx="8229600" cy="275272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800" smtClean="0"/>
              <a:t>Стойкое искажение слоговой структуры слова                 у дошкольников является симптомом глубокого нарушения фонематического восприятия, что свидетельствует о наличии общего недоразвития речи (Ткаченко Т.А.).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Методики формирования слоговой структуры:</a:t>
            </a:r>
            <a:endParaRPr lang="ru-RU" b="1" dirty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Т.А. Ткаченко – опора на слуховую, зрительную и кинестетическую функции;</a:t>
            </a:r>
          </a:p>
          <a:p>
            <a:r>
              <a:rPr lang="ru-RU" smtClean="0"/>
              <a:t>С.Е. Большакова – приемы мануального подкрепления</a:t>
            </a:r>
          </a:p>
          <a:p>
            <a:r>
              <a:rPr lang="ru-RU" smtClean="0"/>
              <a:t>З.Е. Агранович (система работы по отработке ритмического рисунка на невербальном, а затем вербальном материале)</a:t>
            </a:r>
          </a:p>
          <a:p>
            <a:r>
              <a:rPr lang="ru-RU" smtClean="0"/>
              <a:t>Бабина Г.В., Е.Ю. Сафонкина (формирование слоговой структуры через пространственные представления и развитие моторных функций)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1143000"/>
          </a:xfrm>
        </p:spPr>
        <p:txBody>
          <a:bodyPr/>
          <a:lstStyle/>
          <a:p>
            <a:pPr algn="ctr"/>
            <a:r>
              <a:rPr lang="ru-RU" sz="2800" b="1" smtClean="0"/>
              <a:t>14 типов слоговой структуры слова </a:t>
            </a:r>
            <a:br>
              <a:rPr lang="ru-RU" sz="2800" b="1" smtClean="0"/>
            </a:br>
            <a:r>
              <a:rPr lang="ru-RU" sz="2800" b="1" smtClean="0"/>
              <a:t>(А.К.Маркова)</a:t>
            </a:r>
            <a:endParaRPr lang="ru-RU" sz="2000" smtClean="0"/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974837"/>
          <a:ext cx="8229600" cy="48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«Пастушок»</a:t>
            </a:r>
          </a:p>
        </p:txBody>
      </p:sp>
      <p:pic>
        <p:nvPicPr>
          <p:cNvPr id="22530" name="Рисунок 3" descr="http://festival.1september.ru/articles/634117/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214563"/>
            <a:ext cx="8747125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1">
    <a:dk1>
      <a:srgbClr val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Другая 1">
    <a:dk1>
      <a:srgbClr val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2955</TotalTime>
  <Words>255</Words>
  <Application>Microsoft Office PowerPoint</Application>
  <PresentationFormat>Экран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Constantia</vt:lpstr>
      <vt:lpstr>Arial</vt:lpstr>
      <vt:lpstr>Calibri</vt:lpstr>
      <vt:lpstr>Wingdings 2</vt:lpstr>
      <vt:lpstr>Times New Roman</vt:lpstr>
      <vt:lpstr>Поток</vt:lpstr>
      <vt:lpstr>Поток</vt:lpstr>
      <vt:lpstr>Поток</vt:lpstr>
      <vt:lpstr>Поток</vt:lpstr>
      <vt:lpstr>Слайд 1</vt:lpstr>
      <vt:lpstr>  Если говорить вам сложно           музыка всегда поможет!</vt:lpstr>
      <vt:lpstr>Формирование слоговой структуры слов в норме проходит по следующим этапам  (А. Н. Гвоздев «Вопросы изучения детской речи»)</vt:lpstr>
      <vt:lpstr>Слоговая структура слова</vt:lpstr>
      <vt:lpstr>Типы нарушений слоговой структуры слова  (А.К. Маркова ,Четверушкина Н.С. )</vt:lpstr>
      <vt:lpstr>Нарушение слоговой структуры оказывает негативное влияние на становление и функционирование всех компонентов языковой системы: -произносительной стороны речи – фонетики;                                                            - лексико-грамматической стороны речи.</vt:lpstr>
      <vt:lpstr>Методики формирования слоговой структуры:</vt:lpstr>
      <vt:lpstr>14 типов слоговой структуры слова  (А.К.Маркова)</vt:lpstr>
      <vt:lpstr>«Пастушок»</vt:lpstr>
      <vt:lpstr>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слоговой структуры слова у детей с моторной алалией.</dc:title>
  <dc:creator>Андрей</dc:creator>
  <cp:lastModifiedBy>Кристя</cp:lastModifiedBy>
  <cp:revision>227</cp:revision>
  <dcterms:modified xsi:type="dcterms:W3CDTF">2017-02-26T09:00:12Z</dcterms:modified>
</cp:coreProperties>
</file>